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21"/>
  </p:notesMasterIdLst>
  <p:handoutMasterIdLst>
    <p:handoutMasterId r:id="rId22"/>
  </p:handoutMasterIdLst>
  <p:sldIdLst>
    <p:sldId id="256" r:id="rId2"/>
    <p:sldId id="257" r:id="rId3"/>
    <p:sldId id="258" r:id="rId4"/>
    <p:sldId id="259" r:id="rId5"/>
    <p:sldId id="260" r:id="rId6"/>
    <p:sldId id="262" r:id="rId7"/>
    <p:sldId id="263" r:id="rId8"/>
    <p:sldId id="264" r:id="rId9"/>
    <p:sldId id="265" r:id="rId10"/>
    <p:sldId id="266" r:id="rId11"/>
    <p:sldId id="267" r:id="rId12"/>
    <p:sldId id="275" r:id="rId13"/>
    <p:sldId id="268" r:id="rId14"/>
    <p:sldId id="269" r:id="rId15"/>
    <p:sldId id="270" r:id="rId16"/>
    <p:sldId id="271" r:id="rId17"/>
    <p:sldId id="272" r:id="rId18"/>
    <p:sldId id="273" r:id="rId19"/>
    <p:sldId id="274" r:id="rId20"/>
  </p:sldIdLst>
  <p:sldSz cx="12192000" cy="6858000"/>
  <p:notesSz cx="6950075" cy="9236075"/>
  <p:defaultTextStyle>
    <a:defPPr>
      <a:defRPr lang="en-US"/>
    </a:defPPr>
    <a:lvl1pPr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4240" userDrawn="1">
          <p15:clr>
            <a:srgbClr val="A4A3A4"/>
          </p15:clr>
        </p15:guide>
        <p15:guide id="2" pos="4319" userDrawn="1">
          <p15:clr>
            <a:srgbClr val="A4A3A4"/>
          </p15:clr>
        </p15:guide>
      </p15:sldGuideLst>
    </p:ext>
    <p:ext uri="{2D200454-40CA-4A62-9FC3-DE9A4176ACB9}">
      <p15:notesGuideLst xmlns:p15="http://schemas.microsoft.com/office/powerpoint/2012/main">
        <p15:guide id="1" orient="horz" pos="2909">
          <p15:clr>
            <a:srgbClr val="A4A3A4"/>
          </p15:clr>
        </p15:guide>
        <p15:guide id="2" pos="2189">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8DB7A6-E886-8ACC-7BC9-3D92FFE7D79F}" name="Jennifer Cross" initials="JC" userId="S::JCross@ebglaw.com::3d6100ef-2bca-4657-9c73-8de806f5d03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E69614"/>
    <a:srgbClr val="FFC055"/>
    <a:srgbClr val="41748D"/>
    <a:srgbClr val="1E4C62"/>
    <a:srgbClr val="F3BB33"/>
    <a:srgbClr val="606060"/>
    <a:srgbClr val="EC9F21"/>
    <a:srgbClr val="595959"/>
    <a:srgbClr val="3E9CC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74" autoAdjust="0"/>
  </p:normalViewPr>
  <p:slideViewPr>
    <p:cSldViewPr snapToGrid="0" showGuides="1">
      <p:cViewPr varScale="1">
        <p:scale>
          <a:sx n="82" d="100"/>
          <a:sy n="82" d="100"/>
        </p:scale>
        <p:origin x="720" y="72"/>
      </p:cViewPr>
      <p:guideLst>
        <p:guide orient="horz" pos="4240"/>
        <p:guide pos="431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0" d="100"/>
          <a:sy n="80" d="100"/>
        </p:scale>
        <p:origin x="3894" y="108"/>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atin typeface="Arial" charset="0"/>
                <a:ea typeface="ＭＳ Ｐゴシック" charset="0"/>
                <a:cs typeface="ＭＳ Ｐゴシック" charset="0"/>
              </a:defRPr>
            </a:lvl1pPr>
          </a:lstStyle>
          <a:p>
            <a:pPr>
              <a:buNone/>
              <a:defRPr/>
            </a:pPr>
            <a:endParaRPr lang="en-US" dirty="0">
              <a:latin typeface="+mn-lt"/>
            </a:endParaRPr>
          </a:p>
        </p:txBody>
      </p:sp>
      <p:sp>
        <p:nvSpPr>
          <p:cNvPr id="3" name="Date Placeholder 2"/>
          <p:cNvSpPr>
            <a:spLocks noGrp="1"/>
          </p:cNvSpPr>
          <p:nvPr>
            <p:ph type="dt" sz="quarter" idx="1"/>
          </p:nvPr>
        </p:nvSpPr>
        <p:spPr>
          <a:xfrm>
            <a:off x="3936768" y="0"/>
            <a:ext cx="3011699" cy="461804"/>
          </a:xfrm>
          <a:prstGeom prst="rect">
            <a:avLst/>
          </a:prstGeom>
        </p:spPr>
        <p:txBody>
          <a:bodyPr vert="horz" wrap="square" lIns="92492" tIns="46246" rIns="92492" bIns="46246" numCol="1" anchor="t" anchorCtr="0" compatLnSpc="1">
            <a:prstTxWarp prst="textNoShape">
              <a:avLst/>
            </a:prstTxWarp>
          </a:bodyPr>
          <a:lstStyle>
            <a:lvl1pPr algn="r">
              <a:defRPr sz="1200"/>
            </a:lvl1pPr>
          </a:lstStyle>
          <a:p>
            <a:pPr>
              <a:buNone/>
              <a:defRPr/>
            </a:pPr>
            <a:fld id="{9868FD03-3B1D-E447-B4DB-75B5F209FC75}" type="datetimeFigureOut">
              <a:rPr lang="en-US">
                <a:latin typeface="+mn-lt"/>
              </a:rPr>
              <a:pPr>
                <a:buNone/>
                <a:defRPr/>
              </a:pPr>
              <a:t>9/14/2024</a:t>
            </a:fld>
            <a:endParaRPr lang="en-US" dirty="0">
              <a:latin typeface="+mn-lt"/>
            </a:endParaRPr>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atin typeface="Arial" charset="0"/>
                <a:ea typeface="ＭＳ Ｐゴシック" charset="0"/>
                <a:cs typeface="ＭＳ Ｐゴシック" charset="0"/>
              </a:defRPr>
            </a:lvl1pPr>
          </a:lstStyle>
          <a:p>
            <a:pPr>
              <a:buNone/>
              <a:defRPr/>
            </a:pPr>
            <a:endParaRPr lang="en-US" dirty="0">
              <a:latin typeface="+mn-lt"/>
            </a:endParaRPr>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wrap="square" lIns="92492" tIns="46246" rIns="92492" bIns="46246" numCol="1" anchor="b" anchorCtr="0" compatLnSpc="1">
            <a:prstTxWarp prst="textNoShape">
              <a:avLst/>
            </a:prstTxWarp>
          </a:bodyPr>
          <a:lstStyle>
            <a:lvl1pPr algn="r">
              <a:defRPr sz="1200"/>
            </a:lvl1pPr>
          </a:lstStyle>
          <a:p>
            <a:pPr>
              <a:buNone/>
              <a:defRPr/>
            </a:pPr>
            <a:fld id="{C1B14C1D-05A6-7F4A-A9CA-98CEB77A190A}" type="slidenum">
              <a:rPr lang="en-US">
                <a:latin typeface="+mn-lt"/>
              </a:rPr>
              <a:pPr>
                <a:buNone/>
                <a:defRPr/>
              </a:pPr>
              <a:t>‹#›</a:t>
            </a:fld>
            <a:endParaRPr lang="en-US" dirty="0">
              <a:latin typeface="+mn-lt"/>
            </a:endParaRPr>
          </a:p>
        </p:txBody>
      </p:sp>
    </p:spTree>
    <p:extLst>
      <p:ext uri="{BB962C8B-B14F-4D97-AF65-F5344CB8AC3E}">
        <p14:creationId xmlns:p14="http://schemas.microsoft.com/office/powerpoint/2010/main" val="14782338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11699" cy="4618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92492" tIns="46246" rIns="92492" bIns="46246" numCol="1" anchor="t" anchorCtr="0" compatLnSpc="1">
            <a:prstTxWarp prst="textNoShape">
              <a:avLst/>
            </a:prstTxWarp>
          </a:bodyPr>
          <a:lstStyle>
            <a:lvl1pPr eaLnBrk="0" hangingPunct="0">
              <a:buFontTx/>
              <a:buNone/>
              <a:defRPr sz="1200">
                <a:latin typeface="+mn-lt"/>
                <a:ea typeface="ＭＳ Ｐゴシック" charset="0"/>
                <a:cs typeface="Geneva" charset="0"/>
              </a:defRPr>
            </a:lvl1pPr>
          </a:lstStyle>
          <a:p>
            <a:pPr>
              <a:defRPr/>
            </a:pPr>
            <a:endParaRPr lang="en-US" dirty="0"/>
          </a:p>
        </p:txBody>
      </p:sp>
      <p:sp>
        <p:nvSpPr>
          <p:cNvPr id="7171" name="Rectangle 3"/>
          <p:cNvSpPr>
            <a:spLocks noGrp="1" noChangeArrowheads="1"/>
          </p:cNvSpPr>
          <p:nvPr>
            <p:ph type="dt" idx="1"/>
          </p:nvPr>
        </p:nvSpPr>
        <p:spPr bwMode="auto">
          <a:xfrm>
            <a:off x="3938376" y="0"/>
            <a:ext cx="3011699" cy="4618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92492" tIns="46246" rIns="92492" bIns="46246" numCol="1" anchor="t" anchorCtr="0" compatLnSpc="1">
            <a:prstTxWarp prst="textNoShape">
              <a:avLst/>
            </a:prstTxWarp>
          </a:bodyPr>
          <a:lstStyle>
            <a:lvl1pPr algn="r" eaLnBrk="0" hangingPunct="0">
              <a:buFontTx/>
              <a:buNone/>
              <a:defRPr sz="1200">
                <a:latin typeface="+mn-lt"/>
                <a:ea typeface="ＭＳ Ｐゴシック" charset="0"/>
                <a:cs typeface="Geneva" charset="0"/>
              </a:defRPr>
            </a:lvl1pPr>
          </a:lstStyle>
          <a:p>
            <a:pPr>
              <a:defRPr/>
            </a:pPr>
            <a:endParaRPr lang="en-US" dirty="0"/>
          </a:p>
        </p:txBody>
      </p:sp>
      <p:sp>
        <p:nvSpPr>
          <p:cNvPr id="7172" name="Rectangle 4"/>
          <p:cNvSpPr>
            <a:spLocks noGrp="1" noRot="1" noChangeAspect="1" noChangeArrowheads="1" noTextEdit="1"/>
          </p:cNvSpPr>
          <p:nvPr>
            <p:ph type="sldImg" idx="2"/>
          </p:nvPr>
        </p:nvSpPr>
        <p:spPr bwMode="auto">
          <a:xfrm>
            <a:off x="396875" y="692150"/>
            <a:ext cx="6156325" cy="3463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xmlns="" val="1"/>
            </a:ext>
          </a:extLst>
        </p:spPr>
      </p:sp>
      <p:sp>
        <p:nvSpPr>
          <p:cNvPr id="7173" name="Rectangle 5"/>
          <p:cNvSpPr>
            <a:spLocks noGrp="1" noChangeArrowheads="1"/>
          </p:cNvSpPr>
          <p:nvPr>
            <p:ph type="body" sz="quarter" idx="3"/>
          </p:nvPr>
        </p:nvSpPr>
        <p:spPr bwMode="auto">
          <a:xfrm>
            <a:off x="926677" y="4387136"/>
            <a:ext cx="5096722" cy="4156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92492" tIns="46246" rIns="92492" bIns="4624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0" y="8774271"/>
            <a:ext cx="3011699" cy="4618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92492" tIns="46246" rIns="92492" bIns="46246" numCol="1" anchor="b" anchorCtr="0" compatLnSpc="1">
            <a:prstTxWarp prst="textNoShape">
              <a:avLst/>
            </a:prstTxWarp>
          </a:bodyPr>
          <a:lstStyle>
            <a:lvl1pPr eaLnBrk="0" hangingPunct="0">
              <a:buFontTx/>
              <a:buNone/>
              <a:defRPr sz="1200">
                <a:latin typeface="+mn-lt"/>
                <a:ea typeface="ＭＳ Ｐゴシック" charset="0"/>
                <a:cs typeface="Geneva" charset="0"/>
              </a:defRPr>
            </a:lvl1pPr>
          </a:lstStyle>
          <a:p>
            <a:pPr>
              <a:defRPr/>
            </a:pPr>
            <a:endParaRPr lang="en-US" dirty="0"/>
          </a:p>
        </p:txBody>
      </p:sp>
      <p:sp>
        <p:nvSpPr>
          <p:cNvPr id="7175" name="Rectangle 7"/>
          <p:cNvSpPr>
            <a:spLocks noGrp="1" noChangeArrowheads="1"/>
          </p:cNvSpPr>
          <p:nvPr>
            <p:ph type="sldNum" sz="quarter" idx="5"/>
          </p:nvPr>
        </p:nvSpPr>
        <p:spPr bwMode="auto">
          <a:xfrm>
            <a:off x="3938376" y="8774271"/>
            <a:ext cx="3011699" cy="4618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92492" tIns="46246" rIns="92492" bIns="46246" numCol="1" anchor="b" anchorCtr="0" compatLnSpc="1">
            <a:prstTxWarp prst="textNoShape">
              <a:avLst/>
            </a:prstTxWarp>
          </a:bodyPr>
          <a:lstStyle>
            <a:lvl1pPr algn="r" eaLnBrk="0" hangingPunct="0">
              <a:buFontTx/>
              <a:buNone/>
              <a:defRPr sz="1200">
                <a:latin typeface="+mn-lt"/>
                <a:ea typeface="Geneva" charset="0"/>
                <a:cs typeface="Geneva" charset="0"/>
              </a:defRPr>
            </a:lvl1pPr>
          </a:lstStyle>
          <a:p>
            <a:pPr>
              <a:defRPr/>
            </a:pPr>
            <a:fld id="{C1574FBB-B9C3-C544-BF84-A79DEF21F1F0}" type="slidenum">
              <a:rPr lang="en-US" smtClean="0"/>
              <a:pPr>
                <a:defRPr/>
              </a:pPr>
              <a:t>‹#›</a:t>
            </a:fld>
            <a:endParaRPr lang="en-US" dirty="0"/>
          </a:p>
        </p:txBody>
      </p:sp>
    </p:spTree>
    <p:extLst>
      <p:ext uri="{BB962C8B-B14F-4D97-AF65-F5344CB8AC3E}">
        <p14:creationId xmlns:p14="http://schemas.microsoft.com/office/powerpoint/2010/main" val="227395725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Lucida Grande" charset="0"/>
        <a:ea typeface="ＭＳ Ｐゴシック" charset="0"/>
        <a:cs typeface="Geneva" charset="0"/>
      </a:defRPr>
    </a:lvl1pPr>
    <a:lvl2pPr marL="457200" algn="l" rtl="0" eaLnBrk="0" fontAlgn="base" hangingPunct="0">
      <a:spcBef>
        <a:spcPct val="30000"/>
      </a:spcBef>
      <a:spcAft>
        <a:spcPct val="0"/>
      </a:spcAft>
      <a:defRPr sz="1200" kern="1200">
        <a:solidFill>
          <a:schemeClr val="tx1"/>
        </a:solidFill>
        <a:latin typeface="Lucida Grande" charset="0"/>
        <a:ea typeface="Geneva" charset="0"/>
        <a:cs typeface="Geneva" charset="0"/>
      </a:defRPr>
    </a:lvl2pPr>
    <a:lvl3pPr marL="914400" algn="l" rtl="0" eaLnBrk="0" fontAlgn="base" hangingPunct="0">
      <a:spcBef>
        <a:spcPct val="30000"/>
      </a:spcBef>
      <a:spcAft>
        <a:spcPct val="0"/>
      </a:spcAft>
      <a:defRPr sz="1200" kern="1200">
        <a:solidFill>
          <a:schemeClr val="tx1"/>
        </a:solidFill>
        <a:latin typeface="Lucida Grande" charset="0"/>
        <a:ea typeface="Geneva" charset="0"/>
        <a:cs typeface="Geneva" charset="0"/>
      </a:defRPr>
    </a:lvl3pPr>
    <a:lvl4pPr marL="1371600" algn="l" rtl="0" eaLnBrk="0" fontAlgn="base" hangingPunct="0">
      <a:spcBef>
        <a:spcPct val="30000"/>
      </a:spcBef>
      <a:spcAft>
        <a:spcPct val="0"/>
      </a:spcAft>
      <a:defRPr sz="1200" kern="1200">
        <a:solidFill>
          <a:schemeClr val="tx1"/>
        </a:solidFill>
        <a:latin typeface="Lucida Grande" charset="0"/>
        <a:ea typeface="Geneva" charset="0"/>
        <a:cs typeface="Geneva" charset="0"/>
      </a:defRPr>
    </a:lvl4pPr>
    <a:lvl5pPr marL="1828800" algn="l" rtl="0" eaLnBrk="0" fontAlgn="base" hangingPunct="0">
      <a:spcBef>
        <a:spcPct val="30000"/>
      </a:spcBef>
      <a:spcAft>
        <a:spcPct val="0"/>
      </a:spcAft>
      <a:defRPr sz="1200" kern="1200">
        <a:solidFill>
          <a:schemeClr val="tx1"/>
        </a:solidFill>
        <a:latin typeface="Lucida Grande" charset="0"/>
        <a:ea typeface="Geneva" charset="0"/>
        <a:cs typeface="Geneva"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1" y="1560513"/>
            <a:ext cx="12204700" cy="4881905"/>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2400" dirty="0"/>
          </a:p>
        </p:txBody>
      </p:sp>
      <p:pic>
        <p:nvPicPr>
          <p:cNvPr id="7"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21065" y="359336"/>
            <a:ext cx="1071586" cy="83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
          <p:cNvSpPr txBox="1">
            <a:spLocks noChangeArrowheads="1"/>
          </p:cNvSpPr>
          <p:nvPr userDrawn="1"/>
        </p:nvSpPr>
        <p:spPr bwMode="auto">
          <a:xfrm>
            <a:off x="501651" y="6688139"/>
            <a:ext cx="2755900" cy="92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2"/>
                </a:solidFill>
                <a:latin typeface="Calibri"/>
                <a:cs typeface="Calibri"/>
              </a:rPr>
              <a:t>© 2024 Epstein Becker &amp; Green, P.C.  </a:t>
            </a:r>
            <a:r>
              <a:rPr lang="en-US" sz="600" dirty="0">
                <a:solidFill>
                  <a:srgbClr val="EBB02C"/>
                </a:solidFill>
                <a:latin typeface="Microsoft Sans Serif" charset="0"/>
                <a:cs typeface="Microsoft Sans Serif" charset="0"/>
              </a:rPr>
              <a:t>| </a:t>
            </a:r>
            <a:r>
              <a:rPr lang="en-US" sz="600" dirty="0">
                <a:solidFill>
                  <a:srgbClr val="1E4C62"/>
                </a:solidFill>
                <a:latin typeface="Microsoft Sans Serif" charset="0"/>
                <a:cs typeface="Microsoft Sans Serif" charset="0"/>
              </a:rPr>
              <a:t>  </a:t>
            </a:r>
            <a:r>
              <a:rPr lang="en-US" sz="600" dirty="0">
                <a:solidFill>
                  <a:srgbClr val="808080"/>
                </a:solidFill>
                <a:latin typeface="Calibri"/>
                <a:cs typeface="Calibri"/>
              </a:rPr>
              <a:t>All Rights Reserved. </a:t>
            </a:r>
            <a:endParaRPr lang="en-US" sz="600" dirty="0">
              <a:solidFill>
                <a:schemeClr val="bg2"/>
              </a:solidFill>
              <a:latin typeface="Calibri"/>
              <a:cs typeface="Calibri"/>
            </a:endParaRPr>
          </a:p>
        </p:txBody>
      </p:sp>
      <p:sp>
        <p:nvSpPr>
          <p:cNvPr id="9" name="Text Box 10"/>
          <p:cNvSpPr txBox="1">
            <a:spLocks noChangeArrowheads="1"/>
          </p:cNvSpPr>
          <p:nvPr userDrawn="1"/>
        </p:nvSpPr>
        <p:spPr bwMode="auto">
          <a:xfrm>
            <a:off x="8098367" y="6678613"/>
            <a:ext cx="3577167" cy="107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p>
            <a:pPr algn="r" eaLnBrk="0" hangingPunct="0">
              <a:buFontTx/>
              <a:buNone/>
              <a:defRPr/>
            </a:pPr>
            <a:r>
              <a:rPr lang="en-US" sz="700" b="1" i="0" dirty="0">
                <a:solidFill>
                  <a:srgbClr val="41748D"/>
                </a:solidFill>
                <a:latin typeface="Calibri"/>
                <a:cs typeface="Calibri"/>
              </a:rPr>
              <a:t>ebglaw.com</a:t>
            </a:r>
          </a:p>
        </p:txBody>
      </p:sp>
      <p:sp>
        <p:nvSpPr>
          <p:cNvPr id="2" name="Title 1"/>
          <p:cNvSpPr>
            <a:spLocks noGrp="1"/>
          </p:cNvSpPr>
          <p:nvPr>
            <p:ph type="ctrTitle"/>
          </p:nvPr>
        </p:nvSpPr>
        <p:spPr>
          <a:xfrm>
            <a:off x="1427533" y="2994425"/>
            <a:ext cx="10248000" cy="910855"/>
          </a:xfrm>
        </p:spPr>
        <p:txBody>
          <a:bodyPr lIns="0" tIns="0" rIns="0" bIns="0" anchor="t"/>
          <a:lstStyle>
            <a:lvl1pPr algn="r">
              <a:defRPr sz="4000" b="1" i="0">
                <a:solidFill>
                  <a:schemeClr val="bg1"/>
                </a:solidFill>
                <a:latin typeface="Calibri"/>
                <a:cs typeface="Calibri"/>
              </a:defRPr>
            </a:lvl1pPr>
          </a:lstStyle>
          <a:p>
            <a:r>
              <a:rPr lang="en-US"/>
              <a:t>Click to edit Master title style</a:t>
            </a:r>
            <a:endParaRPr lang="en-US" dirty="0"/>
          </a:p>
        </p:txBody>
      </p:sp>
      <p:sp>
        <p:nvSpPr>
          <p:cNvPr id="3" name="Subtitle 2"/>
          <p:cNvSpPr>
            <a:spLocks noGrp="1"/>
          </p:cNvSpPr>
          <p:nvPr>
            <p:ph type="subTitle" idx="1"/>
          </p:nvPr>
        </p:nvSpPr>
        <p:spPr>
          <a:xfrm>
            <a:off x="3109132" y="4356043"/>
            <a:ext cx="8534400" cy="843600"/>
          </a:xfrm>
        </p:spPr>
        <p:txBody>
          <a:bodyPr lIns="0" tIns="0" rIns="0" bIns="0"/>
          <a:lstStyle>
            <a:lvl1pPr marL="0" indent="0" algn="r">
              <a:buNone/>
              <a:defRPr sz="2400" b="1" i="0">
                <a:solidFill>
                  <a:srgbClr val="FFC055"/>
                </a:solidFill>
                <a:latin typeface="Calibri"/>
                <a:cs typeface="Calibri"/>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
        <p:nvSpPr>
          <p:cNvPr id="14" name="Text Placeholder 13"/>
          <p:cNvSpPr>
            <a:spLocks noGrp="1"/>
          </p:cNvSpPr>
          <p:nvPr>
            <p:ph type="body" sz="quarter" idx="11" hasCustomPrompt="1"/>
          </p:nvPr>
        </p:nvSpPr>
        <p:spPr>
          <a:xfrm>
            <a:off x="8281988" y="5287583"/>
            <a:ext cx="3362325" cy="484188"/>
          </a:xfrm>
        </p:spPr>
        <p:txBody>
          <a:bodyPr rIns="0"/>
          <a:lstStyle>
            <a:lvl1pPr marL="0" indent="0" algn="r">
              <a:buNone/>
              <a:defRPr sz="1400">
                <a:solidFill>
                  <a:schemeClr val="bg1"/>
                </a:solidFill>
              </a:defRPr>
            </a:lvl1pPr>
          </a:lstStyle>
          <a:p>
            <a:pPr lvl="0"/>
            <a:r>
              <a:rPr lang="en-US" dirty="0"/>
              <a:t>[DATE]</a:t>
            </a:r>
          </a:p>
        </p:txBody>
      </p:sp>
    </p:spTree>
    <p:extLst>
      <p:ext uri="{BB962C8B-B14F-4D97-AF65-F5344CB8AC3E}">
        <p14:creationId xmlns:p14="http://schemas.microsoft.com/office/powerpoint/2010/main" val="353043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9" name="Rectangle 6"/>
          <p:cNvSpPr>
            <a:spLocks noChangeArrowheads="1"/>
          </p:cNvSpPr>
          <p:nvPr userDrawn="1"/>
        </p:nvSpPr>
        <p:spPr bwMode="auto">
          <a:xfrm>
            <a:off x="3585172" y="0"/>
            <a:ext cx="8177362" cy="4498040"/>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2400" dirty="0"/>
          </a:p>
        </p:txBody>
      </p:sp>
      <p:pic>
        <p:nvPicPr>
          <p:cNvPr id="10"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50901" y="3086255"/>
            <a:ext cx="1828800" cy="1418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ctrTitle" hasCustomPrompt="1"/>
          </p:nvPr>
        </p:nvSpPr>
        <p:spPr>
          <a:xfrm>
            <a:off x="4617267" y="2409893"/>
            <a:ext cx="6674551" cy="1741502"/>
          </a:xfrm>
        </p:spPr>
        <p:txBody>
          <a:bodyPr lIns="0" tIns="0" rIns="0" bIns="0" anchor="ctr"/>
          <a:lstStyle>
            <a:lvl1pPr algn="r">
              <a:lnSpc>
                <a:spcPct val="100000"/>
              </a:lnSpc>
              <a:defRPr sz="4800" b="1" i="0">
                <a:solidFill>
                  <a:schemeClr val="bg1"/>
                </a:solidFill>
                <a:latin typeface="Calibri"/>
                <a:cs typeface="Calibri"/>
              </a:defRPr>
            </a:lvl1pPr>
          </a:lstStyle>
          <a:p>
            <a:r>
              <a:rPr lang="en-US" dirty="0"/>
              <a:t>Click to edit </a:t>
            </a:r>
            <a:br>
              <a:rPr lang="en-US" dirty="0"/>
            </a:br>
            <a:r>
              <a:rPr lang="en-US" dirty="0"/>
              <a:t>Master title style</a:t>
            </a:r>
          </a:p>
        </p:txBody>
      </p:sp>
      <p:sp>
        <p:nvSpPr>
          <p:cNvPr id="14" name="Subtitle 2"/>
          <p:cNvSpPr>
            <a:spLocks noGrp="1"/>
          </p:cNvSpPr>
          <p:nvPr>
            <p:ph type="subTitle" idx="1"/>
          </p:nvPr>
        </p:nvSpPr>
        <p:spPr>
          <a:xfrm>
            <a:off x="3627110" y="4736289"/>
            <a:ext cx="7664708" cy="843600"/>
          </a:xfrm>
        </p:spPr>
        <p:txBody>
          <a:bodyPr lIns="0" tIns="0" rIns="0" bIns="0"/>
          <a:lstStyle>
            <a:lvl1pPr marL="0" indent="0" algn="r">
              <a:buNone/>
              <a:defRPr sz="3200" b="0" i="0">
                <a:solidFill>
                  <a:schemeClr val="tx1"/>
                </a:solidFill>
                <a:latin typeface="Calibri"/>
                <a:cs typeface="Calibri"/>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
        <p:nvSpPr>
          <p:cNvPr id="15" name="Text Placeholder 13"/>
          <p:cNvSpPr>
            <a:spLocks noGrp="1"/>
          </p:cNvSpPr>
          <p:nvPr>
            <p:ph type="body" sz="quarter" idx="11" hasCustomPrompt="1"/>
          </p:nvPr>
        </p:nvSpPr>
        <p:spPr>
          <a:xfrm>
            <a:off x="3625875" y="5667829"/>
            <a:ext cx="7665943" cy="484188"/>
          </a:xfrm>
        </p:spPr>
        <p:txBody>
          <a:bodyPr rIns="0"/>
          <a:lstStyle>
            <a:lvl1pPr marL="0" indent="0" algn="r">
              <a:buNone/>
              <a:defRPr sz="1400">
                <a:solidFill>
                  <a:schemeClr val="tx1"/>
                </a:solidFill>
              </a:defRPr>
            </a:lvl1pPr>
          </a:lstStyle>
          <a:p>
            <a:pPr lvl="0"/>
            <a:r>
              <a:rPr lang="en-US" dirty="0"/>
              <a:t>[DATE]</a:t>
            </a:r>
          </a:p>
        </p:txBody>
      </p:sp>
      <p:sp>
        <p:nvSpPr>
          <p:cNvPr id="16" name="Rectangle 15">
            <a:extLst>
              <a:ext uri="{FF2B5EF4-FFF2-40B4-BE49-F238E27FC236}">
                <a16:creationId xmlns:a16="http://schemas.microsoft.com/office/drawing/2014/main" id="{253340C5-3D11-4A90-B637-B459334FF728}"/>
              </a:ext>
            </a:extLst>
          </p:cNvPr>
          <p:cNvSpPr/>
          <p:nvPr userDrawn="1"/>
        </p:nvSpPr>
        <p:spPr bwMode="auto">
          <a:xfrm>
            <a:off x="10774991" y="4424004"/>
            <a:ext cx="516827" cy="74036"/>
          </a:xfrm>
          <a:prstGeom prst="rect">
            <a:avLst/>
          </a:prstGeom>
          <a:solidFill>
            <a:srgbClr val="E69614"/>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7" name="Text Box 10"/>
          <p:cNvSpPr txBox="1">
            <a:spLocks noChangeArrowheads="1"/>
          </p:cNvSpPr>
          <p:nvPr userDrawn="1"/>
        </p:nvSpPr>
        <p:spPr bwMode="auto">
          <a:xfrm>
            <a:off x="850901" y="6688139"/>
            <a:ext cx="2755900" cy="92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2"/>
                </a:solidFill>
                <a:latin typeface="Calibri"/>
                <a:cs typeface="Calibri"/>
              </a:rPr>
              <a:t>© 2024 Epstein Becker &amp; Green, P.C.  </a:t>
            </a:r>
            <a:r>
              <a:rPr lang="en-US" sz="600" dirty="0">
                <a:solidFill>
                  <a:srgbClr val="EBB02C"/>
                </a:solidFill>
                <a:latin typeface="Microsoft Sans Serif" charset="0"/>
                <a:cs typeface="Microsoft Sans Serif" charset="0"/>
              </a:rPr>
              <a:t>| </a:t>
            </a:r>
            <a:r>
              <a:rPr lang="en-US" sz="600" dirty="0">
                <a:solidFill>
                  <a:srgbClr val="1E4C62"/>
                </a:solidFill>
                <a:latin typeface="Microsoft Sans Serif" charset="0"/>
                <a:cs typeface="Microsoft Sans Serif" charset="0"/>
              </a:rPr>
              <a:t>  </a:t>
            </a:r>
            <a:r>
              <a:rPr lang="en-US" sz="600" dirty="0">
                <a:solidFill>
                  <a:srgbClr val="808080"/>
                </a:solidFill>
                <a:latin typeface="Calibri"/>
                <a:cs typeface="Calibri"/>
              </a:rPr>
              <a:t>All Rights Reserved. </a:t>
            </a:r>
            <a:endParaRPr lang="en-US" sz="600" dirty="0">
              <a:solidFill>
                <a:schemeClr val="bg2"/>
              </a:solidFill>
              <a:latin typeface="Calibri"/>
              <a:cs typeface="Calibri"/>
            </a:endParaRPr>
          </a:p>
        </p:txBody>
      </p:sp>
      <p:sp>
        <p:nvSpPr>
          <p:cNvPr id="18" name="Text Box 10"/>
          <p:cNvSpPr txBox="1">
            <a:spLocks noChangeArrowheads="1"/>
          </p:cNvSpPr>
          <p:nvPr userDrawn="1"/>
        </p:nvSpPr>
        <p:spPr bwMode="auto">
          <a:xfrm>
            <a:off x="7714651" y="6678613"/>
            <a:ext cx="3577167" cy="107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p>
            <a:pPr algn="r" eaLnBrk="0" hangingPunct="0">
              <a:buFontTx/>
              <a:buNone/>
              <a:defRPr/>
            </a:pPr>
            <a:r>
              <a:rPr lang="en-US" sz="700" b="1" i="0" dirty="0">
                <a:solidFill>
                  <a:srgbClr val="41748D"/>
                </a:solidFill>
                <a:latin typeface="Calibri"/>
                <a:cs typeface="Calibri"/>
              </a:rPr>
              <a:t>ebglaw.com</a:t>
            </a:r>
          </a:p>
        </p:txBody>
      </p:sp>
    </p:spTree>
    <p:extLst>
      <p:ext uri="{BB962C8B-B14F-4D97-AF65-F5344CB8AC3E}">
        <p14:creationId xmlns:p14="http://schemas.microsoft.com/office/powerpoint/2010/main" val="195628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365A17A-5DCA-497E-8BF5-1282B31E6C3B}"/>
              </a:ext>
            </a:extLst>
          </p:cNvPr>
          <p:cNvSpPr/>
          <p:nvPr userDrawn="1"/>
        </p:nvSpPr>
        <p:spPr bwMode="auto">
          <a:xfrm>
            <a:off x="9367034" y="0"/>
            <a:ext cx="2824966" cy="3429000"/>
          </a:xfrm>
          <a:prstGeom prst="rect">
            <a:avLst/>
          </a:prstGeom>
          <a:solidFill>
            <a:schemeClr val="bg1">
              <a:lumMod val="95000"/>
            </a:scheme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916431"/>
            <a:ext cx="11558016" cy="2873829"/>
          </a:xfrm>
          <a:prstGeom prst="rect">
            <a:avLst/>
          </a:prstGeom>
        </p:spPr>
      </p:pic>
      <p:sp>
        <p:nvSpPr>
          <p:cNvPr id="8" name="Rectangle 7">
            <a:extLst>
              <a:ext uri="{FF2B5EF4-FFF2-40B4-BE49-F238E27FC236}">
                <a16:creationId xmlns:a16="http://schemas.microsoft.com/office/drawing/2014/main" id="{2A851800-B1A7-4436-9C5A-5C204134726A}"/>
              </a:ext>
            </a:extLst>
          </p:cNvPr>
          <p:cNvSpPr/>
          <p:nvPr userDrawn="1"/>
        </p:nvSpPr>
        <p:spPr bwMode="auto">
          <a:xfrm>
            <a:off x="0" y="1919123"/>
            <a:ext cx="11554777" cy="2872435"/>
          </a:xfrm>
          <a:prstGeom prst="rect">
            <a:avLst/>
          </a:prstGeom>
          <a:solidFill>
            <a:schemeClr val="tx1">
              <a:alpha val="55000"/>
            </a:scheme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pic>
        <p:nvPicPr>
          <p:cNvPr id="10" name="Picture 13">
            <a:extLst>
              <a:ext uri="{FF2B5EF4-FFF2-40B4-BE49-F238E27FC236}">
                <a16:creationId xmlns:a16="http://schemas.microsoft.com/office/drawing/2014/main" id="{F396263B-1A57-4612-95D4-87770F34C48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707016" y="502688"/>
            <a:ext cx="1355774" cy="105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81844" y="2774945"/>
            <a:ext cx="9473776" cy="1560001"/>
          </a:xfrm>
        </p:spPr>
        <p:txBody>
          <a:bodyPr/>
          <a:lstStyle>
            <a:lvl1pPr algn="r">
              <a:lnSpc>
                <a:spcPct val="100000"/>
              </a:lnSpc>
              <a:defRPr sz="4800">
                <a:solidFill>
                  <a:schemeClr val="bg1"/>
                </a:solidFill>
              </a:defRPr>
            </a:lvl1pPr>
          </a:lstStyle>
          <a:p>
            <a:r>
              <a:rPr lang="en-US"/>
              <a:t>Click to edit Master title style</a:t>
            </a:r>
            <a:endParaRPr lang="en-US" dirty="0"/>
          </a:p>
        </p:txBody>
      </p:sp>
      <p:sp>
        <p:nvSpPr>
          <p:cNvPr id="13" name="Text Placeholder 13"/>
          <p:cNvSpPr>
            <a:spLocks noGrp="1"/>
          </p:cNvSpPr>
          <p:nvPr>
            <p:ph type="body" sz="quarter" idx="12" hasCustomPrompt="1"/>
          </p:nvPr>
        </p:nvSpPr>
        <p:spPr>
          <a:xfrm>
            <a:off x="8752114" y="6091284"/>
            <a:ext cx="2403504" cy="368717"/>
          </a:xfrm>
        </p:spPr>
        <p:txBody>
          <a:bodyPr rIns="0"/>
          <a:lstStyle>
            <a:lvl1pPr marL="0" indent="0" algn="r">
              <a:buNone/>
              <a:defRPr sz="1400">
                <a:solidFill>
                  <a:schemeClr val="tx1"/>
                </a:solidFill>
              </a:defRPr>
            </a:lvl1pPr>
          </a:lstStyle>
          <a:p>
            <a:pPr lvl="0"/>
            <a:r>
              <a:rPr lang="en-US" dirty="0"/>
              <a:t>[DATE]</a:t>
            </a:r>
          </a:p>
        </p:txBody>
      </p:sp>
      <p:sp>
        <p:nvSpPr>
          <p:cNvPr id="14" name="Subtitle 2"/>
          <p:cNvSpPr>
            <a:spLocks noGrp="1"/>
          </p:cNvSpPr>
          <p:nvPr>
            <p:ph type="subTitle" idx="1"/>
          </p:nvPr>
        </p:nvSpPr>
        <p:spPr>
          <a:xfrm>
            <a:off x="1681845" y="5019621"/>
            <a:ext cx="9473774" cy="843600"/>
          </a:xfrm>
        </p:spPr>
        <p:txBody>
          <a:bodyPr lIns="0" tIns="0" rIns="0" bIns="0"/>
          <a:lstStyle>
            <a:lvl1pPr marL="0" indent="0" algn="r">
              <a:lnSpc>
                <a:spcPct val="100000"/>
              </a:lnSpc>
              <a:buNone/>
              <a:defRPr sz="3200" b="0" i="0">
                <a:solidFill>
                  <a:schemeClr val="tx1"/>
                </a:solidFill>
                <a:latin typeface="Calibri"/>
                <a:cs typeface="Calibri"/>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
        <p:nvSpPr>
          <p:cNvPr id="15" name="Rectangle 14">
            <a:extLst>
              <a:ext uri="{FF2B5EF4-FFF2-40B4-BE49-F238E27FC236}">
                <a16:creationId xmlns:a16="http://schemas.microsoft.com/office/drawing/2014/main" id="{5B7C05BA-304B-4BAC-912F-FA77CD74B667}"/>
              </a:ext>
            </a:extLst>
          </p:cNvPr>
          <p:cNvSpPr/>
          <p:nvPr userDrawn="1"/>
        </p:nvSpPr>
        <p:spPr bwMode="auto">
          <a:xfrm>
            <a:off x="10904559" y="1532636"/>
            <a:ext cx="244929" cy="628659"/>
          </a:xfrm>
          <a:prstGeom prst="rect">
            <a:avLst/>
          </a:prstGeom>
          <a:solidFill>
            <a:schemeClr val="accent2"/>
          </a:solidFill>
          <a:ln>
            <a:noFill/>
          </a:ln>
          <a:effectLst>
            <a:outerShdw blurRad="50800" dist="38100" dir="5400000" algn="t" rotWithShape="0">
              <a:prstClr val="black">
                <a:alpha val="40000"/>
              </a:prstClr>
            </a:outerShdw>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6" name="Text Box 10"/>
          <p:cNvSpPr txBox="1">
            <a:spLocks noChangeArrowheads="1"/>
          </p:cNvSpPr>
          <p:nvPr userDrawn="1"/>
        </p:nvSpPr>
        <p:spPr bwMode="auto">
          <a:xfrm>
            <a:off x="707016" y="6688139"/>
            <a:ext cx="2755900" cy="92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2"/>
                </a:solidFill>
                <a:latin typeface="Calibri"/>
                <a:cs typeface="Calibri"/>
              </a:rPr>
              <a:t>© 2024 Epstein Becker &amp; Green, P.C.  </a:t>
            </a:r>
            <a:r>
              <a:rPr lang="en-US" sz="600" dirty="0">
                <a:solidFill>
                  <a:srgbClr val="EBB02C"/>
                </a:solidFill>
                <a:latin typeface="Microsoft Sans Serif" charset="0"/>
                <a:cs typeface="Microsoft Sans Serif" charset="0"/>
              </a:rPr>
              <a:t>| </a:t>
            </a:r>
            <a:r>
              <a:rPr lang="en-US" sz="600" dirty="0">
                <a:solidFill>
                  <a:srgbClr val="1E4C62"/>
                </a:solidFill>
                <a:latin typeface="Microsoft Sans Serif" charset="0"/>
                <a:cs typeface="Microsoft Sans Serif" charset="0"/>
              </a:rPr>
              <a:t>  </a:t>
            </a:r>
            <a:r>
              <a:rPr lang="en-US" sz="600" dirty="0">
                <a:solidFill>
                  <a:srgbClr val="808080"/>
                </a:solidFill>
                <a:latin typeface="Calibri"/>
                <a:cs typeface="Calibri"/>
              </a:rPr>
              <a:t>All Rights Reserved. </a:t>
            </a:r>
            <a:endParaRPr lang="en-US" sz="600" dirty="0">
              <a:solidFill>
                <a:schemeClr val="bg2"/>
              </a:solidFill>
              <a:latin typeface="Calibri"/>
              <a:cs typeface="Calibri"/>
            </a:endParaRPr>
          </a:p>
        </p:txBody>
      </p:sp>
      <p:sp>
        <p:nvSpPr>
          <p:cNvPr id="17" name="Text Box 10"/>
          <p:cNvSpPr txBox="1">
            <a:spLocks noChangeArrowheads="1"/>
          </p:cNvSpPr>
          <p:nvPr userDrawn="1"/>
        </p:nvSpPr>
        <p:spPr bwMode="auto">
          <a:xfrm>
            <a:off x="7578450" y="6678613"/>
            <a:ext cx="3577167" cy="107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p>
            <a:pPr algn="r" eaLnBrk="0" hangingPunct="0">
              <a:buFontTx/>
              <a:buNone/>
              <a:defRPr/>
            </a:pPr>
            <a:r>
              <a:rPr lang="en-US" sz="700" b="1" i="0" dirty="0">
                <a:solidFill>
                  <a:srgbClr val="41748D"/>
                </a:solidFill>
                <a:latin typeface="Calibri"/>
                <a:cs typeface="Calibri"/>
              </a:rPr>
              <a:t>ebglaw.com</a:t>
            </a:r>
          </a:p>
        </p:txBody>
      </p:sp>
    </p:spTree>
    <p:extLst>
      <p:ext uri="{BB962C8B-B14F-4D97-AF65-F5344CB8AC3E}">
        <p14:creationId xmlns:p14="http://schemas.microsoft.com/office/powerpoint/2010/main" val="225211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3b">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365A17A-5DCA-497E-8BF5-1282B31E6C3B}"/>
              </a:ext>
            </a:extLst>
          </p:cNvPr>
          <p:cNvSpPr/>
          <p:nvPr userDrawn="1"/>
        </p:nvSpPr>
        <p:spPr bwMode="auto">
          <a:xfrm>
            <a:off x="9367034" y="0"/>
            <a:ext cx="2824966" cy="3429000"/>
          </a:xfrm>
          <a:prstGeom prst="rect">
            <a:avLst/>
          </a:prstGeom>
          <a:solidFill>
            <a:schemeClr val="bg1">
              <a:lumMod val="95000"/>
            </a:scheme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1919122"/>
            <a:ext cx="11558016" cy="2871215"/>
          </a:xfrm>
          <a:prstGeom prst="rect">
            <a:avLst/>
          </a:prstGeom>
        </p:spPr>
      </p:pic>
      <p:sp>
        <p:nvSpPr>
          <p:cNvPr id="8" name="Rectangle 7">
            <a:extLst>
              <a:ext uri="{FF2B5EF4-FFF2-40B4-BE49-F238E27FC236}">
                <a16:creationId xmlns:a16="http://schemas.microsoft.com/office/drawing/2014/main" id="{2A851800-B1A7-4436-9C5A-5C204134726A}"/>
              </a:ext>
            </a:extLst>
          </p:cNvPr>
          <p:cNvSpPr/>
          <p:nvPr userDrawn="1"/>
        </p:nvSpPr>
        <p:spPr bwMode="auto">
          <a:xfrm>
            <a:off x="-2" y="1917902"/>
            <a:ext cx="11554777" cy="2872435"/>
          </a:xfrm>
          <a:prstGeom prst="rect">
            <a:avLst/>
          </a:prstGeom>
          <a:solidFill>
            <a:schemeClr val="tx1">
              <a:alpha val="55000"/>
            </a:scheme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pic>
        <p:nvPicPr>
          <p:cNvPr id="10" name="Picture 13">
            <a:extLst>
              <a:ext uri="{FF2B5EF4-FFF2-40B4-BE49-F238E27FC236}">
                <a16:creationId xmlns:a16="http://schemas.microsoft.com/office/drawing/2014/main" id="{F396263B-1A57-4612-95D4-87770F34C48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707016" y="502688"/>
            <a:ext cx="1355774" cy="105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81844" y="2774945"/>
            <a:ext cx="9473776" cy="1560001"/>
          </a:xfrm>
        </p:spPr>
        <p:txBody>
          <a:bodyPr/>
          <a:lstStyle>
            <a:lvl1pPr algn="r">
              <a:lnSpc>
                <a:spcPct val="100000"/>
              </a:lnSpc>
              <a:defRPr sz="4800">
                <a:solidFill>
                  <a:schemeClr val="bg1"/>
                </a:solidFill>
              </a:defRPr>
            </a:lvl1pPr>
          </a:lstStyle>
          <a:p>
            <a:r>
              <a:rPr lang="en-US"/>
              <a:t>Click to edit Master title style</a:t>
            </a:r>
            <a:endParaRPr lang="en-US" dirty="0"/>
          </a:p>
        </p:txBody>
      </p:sp>
      <p:sp>
        <p:nvSpPr>
          <p:cNvPr id="13" name="Text Placeholder 13"/>
          <p:cNvSpPr>
            <a:spLocks noGrp="1"/>
          </p:cNvSpPr>
          <p:nvPr>
            <p:ph type="body" sz="quarter" idx="12" hasCustomPrompt="1"/>
          </p:nvPr>
        </p:nvSpPr>
        <p:spPr>
          <a:xfrm>
            <a:off x="8752114" y="6091284"/>
            <a:ext cx="2403504" cy="368717"/>
          </a:xfrm>
        </p:spPr>
        <p:txBody>
          <a:bodyPr rIns="0"/>
          <a:lstStyle>
            <a:lvl1pPr marL="0" indent="0" algn="r">
              <a:buNone/>
              <a:defRPr sz="1400">
                <a:solidFill>
                  <a:schemeClr val="tx1"/>
                </a:solidFill>
              </a:defRPr>
            </a:lvl1pPr>
          </a:lstStyle>
          <a:p>
            <a:pPr lvl="0"/>
            <a:r>
              <a:rPr lang="en-US" dirty="0"/>
              <a:t>[DATE]</a:t>
            </a:r>
          </a:p>
        </p:txBody>
      </p:sp>
      <p:sp>
        <p:nvSpPr>
          <p:cNvPr id="14" name="Subtitle 2"/>
          <p:cNvSpPr>
            <a:spLocks noGrp="1"/>
          </p:cNvSpPr>
          <p:nvPr>
            <p:ph type="subTitle" idx="1"/>
          </p:nvPr>
        </p:nvSpPr>
        <p:spPr>
          <a:xfrm>
            <a:off x="1681845" y="5019621"/>
            <a:ext cx="9473774" cy="843600"/>
          </a:xfrm>
        </p:spPr>
        <p:txBody>
          <a:bodyPr lIns="0" tIns="0" rIns="0" bIns="0"/>
          <a:lstStyle>
            <a:lvl1pPr marL="0" indent="0" algn="r">
              <a:lnSpc>
                <a:spcPct val="100000"/>
              </a:lnSpc>
              <a:buNone/>
              <a:defRPr sz="3200" b="0" i="0">
                <a:solidFill>
                  <a:schemeClr val="tx1"/>
                </a:solidFill>
                <a:latin typeface="Calibri"/>
                <a:cs typeface="Calibri"/>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
        <p:nvSpPr>
          <p:cNvPr id="15" name="Rectangle 14">
            <a:extLst>
              <a:ext uri="{FF2B5EF4-FFF2-40B4-BE49-F238E27FC236}">
                <a16:creationId xmlns:a16="http://schemas.microsoft.com/office/drawing/2014/main" id="{5B7C05BA-304B-4BAC-912F-FA77CD74B667}"/>
              </a:ext>
            </a:extLst>
          </p:cNvPr>
          <p:cNvSpPr/>
          <p:nvPr userDrawn="1"/>
        </p:nvSpPr>
        <p:spPr bwMode="auto">
          <a:xfrm>
            <a:off x="10904559" y="1532636"/>
            <a:ext cx="244929" cy="628659"/>
          </a:xfrm>
          <a:prstGeom prst="rect">
            <a:avLst/>
          </a:prstGeom>
          <a:solidFill>
            <a:schemeClr val="accent2"/>
          </a:solidFill>
          <a:ln>
            <a:noFill/>
          </a:ln>
          <a:effectLst>
            <a:outerShdw blurRad="50800" dist="38100" dir="5400000" algn="t" rotWithShape="0">
              <a:prstClr val="black">
                <a:alpha val="40000"/>
              </a:prstClr>
            </a:outerShdw>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6" name="Text Box 10"/>
          <p:cNvSpPr txBox="1">
            <a:spLocks noChangeArrowheads="1"/>
          </p:cNvSpPr>
          <p:nvPr userDrawn="1"/>
        </p:nvSpPr>
        <p:spPr bwMode="auto">
          <a:xfrm>
            <a:off x="707016" y="6688139"/>
            <a:ext cx="2755900" cy="92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2"/>
                </a:solidFill>
                <a:latin typeface="Calibri"/>
                <a:cs typeface="Calibri"/>
              </a:rPr>
              <a:t>© 2024 Epstein Becker &amp; Green, P.C.  </a:t>
            </a:r>
            <a:r>
              <a:rPr lang="en-US" sz="600" dirty="0">
                <a:solidFill>
                  <a:srgbClr val="EBB02C"/>
                </a:solidFill>
                <a:latin typeface="Microsoft Sans Serif" charset="0"/>
                <a:cs typeface="Microsoft Sans Serif" charset="0"/>
              </a:rPr>
              <a:t>| </a:t>
            </a:r>
            <a:r>
              <a:rPr lang="en-US" sz="600" dirty="0">
                <a:solidFill>
                  <a:srgbClr val="1E4C62"/>
                </a:solidFill>
                <a:latin typeface="Microsoft Sans Serif" charset="0"/>
                <a:cs typeface="Microsoft Sans Serif" charset="0"/>
              </a:rPr>
              <a:t>  </a:t>
            </a:r>
            <a:r>
              <a:rPr lang="en-US" sz="600" dirty="0">
                <a:solidFill>
                  <a:srgbClr val="808080"/>
                </a:solidFill>
                <a:latin typeface="Calibri"/>
                <a:cs typeface="Calibri"/>
              </a:rPr>
              <a:t>All Rights Reserved. </a:t>
            </a:r>
            <a:endParaRPr lang="en-US" sz="600" dirty="0">
              <a:solidFill>
                <a:schemeClr val="bg2"/>
              </a:solidFill>
              <a:latin typeface="Calibri"/>
              <a:cs typeface="Calibri"/>
            </a:endParaRPr>
          </a:p>
        </p:txBody>
      </p:sp>
      <p:sp>
        <p:nvSpPr>
          <p:cNvPr id="17" name="Text Box 10"/>
          <p:cNvSpPr txBox="1">
            <a:spLocks noChangeArrowheads="1"/>
          </p:cNvSpPr>
          <p:nvPr userDrawn="1"/>
        </p:nvSpPr>
        <p:spPr bwMode="auto">
          <a:xfrm>
            <a:off x="7578450" y="6678613"/>
            <a:ext cx="3577167" cy="107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p>
            <a:pPr algn="r" eaLnBrk="0" hangingPunct="0">
              <a:buFontTx/>
              <a:buNone/>
              <a:defRPr/>
            </a:pPr>
            <a:r>
              <a:rPr lang="en-US" sz="700" b="1" i="0" dirty="0">
                <a:solidFill>
                  <a:srgbClr val="41748D"/>
                </a:solidFill>
                <a:latin typeface="Calibri"/>
                <a:cs typeface="Calibri"/>
              </a:rPr>
              <a:t>ebglaw.com</a:t>
            </a:r>
          </a:p>
        </p:txBody>
      </p:sp>
    </p:spTree>
    <p:extLst>
      <p:ext uri="{BB962C8B-B14F-4D97-AF65-F5344CB8AC3E}">
        <p14:creationId xmlns:p14="http://schemas.microsoft.com/office/powerpoint/2010/main" val="1951421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4a">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5791200" cy="6858000"/>
          </a:xfrm>
          <a:prstGeom prst="rect">
            <a:avLst/>
          </a:prstGeom>
        </p:spPr>
      </p:pic>
      <p:sp>
        <p:nvSpPr>
          <p:cNvPr id="7" name="Right Triangle 6">
            <a:extLst>
              <a:ext uri="{FF2B5EF4-FFF2-40B4-BE49-F238E27FC236}">
                <a16:creationId xmlns:a16="http://schemas.microsoft.com/office/drawing/2014/main" id="{8005532A-1304-48CA-B53F-0641280D2F94}"/>
              </a:ext>
            </a:extLst>
          </p:cNvPr>
          <p:cNvSpPr/>
          <p:nvPr userDrawn="1"/>
        </p:nvSpPr>
        <p:spPr bwMode="auto">
          <a:xfrm rot="16200000">
            <a:off x="2511737" y="4366035"/>
            <a:ext cx="3185409" cy="1822860"/>
          </a:xfrm>
          <a:prstGeom prst="rtTriangle">
            <a:avLst/>
          </a:prstGeom>
          <a:solidFill>
            <a:schemeClr val="accent1"/>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8" name="Right Triangle 7">
            <a:extLst>
              <a:ext uri="{FF2B5EF4-FFF2-40B4-BE49-F238E27FC236}">
                <a16:creationId xmlns:a16="http://schemas.microsoft.com/office/drawing/2014/main" id="{40F6624F-5077-470F-A3FF-1BBEB698D899}"/>
              </a:ext>
            </a:extLst>
          </p:cNvPr>
          <p:cNvSpPr/>
          <p:nvPr userDrawn="1"/>
        </p:nvSpPr>
        <p:spPr bwMode="auto">
          <a:xfrm rot="10800000">
            <a:off x="4529087" y="-12168"/>
            <a:ext cx="1822860" cy="1822860"/>
          </a:xfrm>
          <a:prstGeom prst="rtTriangle">
            <a:avLst/>
          </a:prstGeom>
          <a:solidFill>
            <a:schemeClr val="accent2"/>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9" name="Rectangle 8">
            <a:extLst>
              <a:ext uri="{FF2B5EF4-FFF2-40B4-BE49-F238E27FC236}">
                <a16:creationId xmlns:a16="http://schemas.microsoft.com/office/drawing/2014/main" id="{C90273CC-0049-448D-B001-94B7F5FDDFCB}"/>
              </a:ext>
            </a:extLst>
          </p:cNvPr>
          <p:cNvSpPr/>
          <p:nvPr userDrawn="1"/>
        </p:nvSpPr>
        <p:spPr bwMode="auto">
          <a:xfrm>
            <a:off x="10538234" y="-12167"/>
            <a:ext cx="1653766" cy="6870167"/>
          </a:xfrm>
          <a:prstGeom prst="rect">
            <a:avLst/>
          </a:prstGeom>
          <a:solidFill>
            <a:schemeClr val="tx1"/>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0" name="Flowchart: Data 9"/>
          <p:cNvSpPr/>
          <p:nvPr userDrawn="1"/>
        </p:nvSpPr>
        <p:spPr bwMode="auto">
          <a:xfrm>
            <a:off x="4260138" y="-12167"/>
            <a:ext cx="7931862" cy="6870167"/>
          </a:xfrm>
          <a:prstGeom prst="flowChartInputOutput">
            <a:avLst/>
          </a:prstGeom>
          <a:solidFill>
            <a:schemeClr val="tx1"/>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1" name="Title 1"/>
          <p:cNvSpPr>
            <a:spLocks noGrp="1"/>
          </p:cNvSpPr>
          <p:nvPr>
            <p:ph type="title" hasCustomPrompt="1"/>
          </p:nvPr>
        </p:nvSpPr>
        <p:spPr>
          <a:xfrm>
            <a:off x="5440518" y="2746826"/>
            <a:ext cx="5715101" cy="1560001"/>
          </a:xfrm>
        </p:spPr>
        <p:txBody>
          <a:bodyPr/>
          <a:lstStyle>
            <a:lvl1pPr algn="r">
              <a:lnSpc>
                <a:spcPct val="100000"/>
              </a:lnSpc>
              <a:defRPr sz="4400">
                <a:solidFill>
                  <a:schemeClr val="bg1"/>
                </a:solidFill>
              </a:defRPr>
            </a:lvl1pPr>
          </a:lstStyle>
          <a:p>
            <a:r>
              <a:rPr lang="en-US" dirty="0"/>
              <a:t>Click to edit </a:t>
            </a:r>
            <a:br>
              <a:rPr lang="en-US" dirty="0"/>
            </a:br>
            <a:r>
              <a:rPr lang="en-US" dirty="0"/>
              <a:t>Master title style</a:t>
            </a:r>
          </a:p>
        </p:txBody>
      </p:sp>
      <p:sp>
        <p:nvSpPr>
          <p:cNvPr id="12" name="Text Placeholder 13"/>
          <p:cNvSpPr>
            <a:spLocks noGrp="1"/>
          </p:cNvSpPr>
          <p:nvPr>
            <p:ph type="body" sz="quarter" idx="12" hasCustomPrompt="1"/>
          </p:nvPr>
        </p:nvSpPr>
        <p:spPr>
          <a:xfrm>
            <a:off x="5440517" y="5681389"/>
            <a:ext cx="5715101" cy="484188"/>
          </a:xfrm>
        </p:spPr>
        <p:txBody>
          <a:bodyPr rIns="0"/>
          <a:lstStyle>
            <a:lvl1pPr marL="0" indent="0" algn="r">
              <a:lnSpc>
                <a:spcPct val="100000"/>
              </a:lnSpc>
              <a:buNone/>
              <a:defRPr sz="1400">
                <a:solidFill>
                  <a:schemeClr val="bg1"/>
                </a:solidFill>
              </a:defRPr>
            </a:lvl1pPr>
          </a:lstStyle>
          <a:p>
            <a:pPr lvl="0"/>
            <a:r>
              <a:rPr lang="en-US" dirty="0"/>
              <a:t>[DATE]</a:t>
            </a:r>
          </a:p>
        </p:txBody>
      </p:sp>
      <p:sp>
        <p:nvSpPr>
          <p:cNvPr id="13" name="Subtitle 2"/>
          <p:cNvSpPr>
            <a:spLocks noGrp="1"/>
          </p:cNvSpPr>
          <p:nvPr>
            <p:ph type="subTitle" idx="1"/>
          </p:nvPr>
        </p:nvSpPr>
        <p:spPr>
          <a:xfrm>
            <a:off x="5440518" y="4629554"/>
            <a:ext cx="5715100" cy="843600"/>
          </a:xfrm>
        </p:spPr>
        <p:txBody>
          <a:bodyPr lIns="0" tIns="0" rIns="0" bIns="0"/>
          <a:lstStyle>
            <a:lvl1pPr marL="0" indent="0" algn="r">
              <a:lnSpc>
                <a:spcPct val="100000"/>
              </a:lnSpc>
              <a:buNone/>
              <a:defRPr sz="2400" b="1" i="0">
                <a:solidFill>
                  <a:srgbClr val="FFC055"/>
                </a:solidFill>
                <a:latin typeface="Calibri"/>
                <a:cs typeface="Calibri"/>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01138" y="960120"/>
            <a:ext cx="1554480" cy="1204000"/>
          </a:xfrm>
          <a:prstGeom prst="rect">
            <a:avLst/>
          </a:prstGeom>
        </p:spPr>
      </p:pic>
      <p:sp>
        <p:nvSpPr>
          <p:cNvPr id="17" name="Text Box 10"/>
          <p:cNvSpPr txBox="1">
            <a:spLocks noChangeArrowheads="1"/>
          </p:cNvSpPr>
          <p:nvPr userDrawn="1"/>
        </p:nvSpPr>
        <p:spPr bwMode="auto">
          <a:xfrm>
            <a:off x="501651" y="6688139"/>
            <a:ext cx="2755900" cy="92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rgbClr val="EBB02C"/>
                </a:solidFill>
                <a:latin typeface="Microsoft Sans Serif" charset="0"/>
                <a:cs typeface="Microsoft Sans Serif" charset="0"/>
              </a:rPr>
              <a:t>| </a:t>
            </a:r>
            <a:r>
              <a:rPr lang="en-US" sz="600" dirty="0">
                <a:solidFill>
                  <a:srgbClr val="1E4C62"/>
                </a:solidFill>
                <a:latin typeface="Microsoft Sans Serif" charset="0"/>
                <a:cs typeface="Microsoft Sans Serif" charset="0"/>
              </a:rPr>
              <a:t>  </a:t>
            </a:r>
            <a:r>
              <a:rPr lang="en-US" sz="600" dirty="0">
                <a:solidFill>
                  <a:schemeClr val="bg1"/>
                </a:solidFill>
                <a:latin typeface="Calibri"/>
                <a:cs typeface="Calibri"/>
              </a:rPr>
              <a:t>All Rights Reserved. </a:t>
            </a:r>
          </a:p>
        </p:txBody>
      </p:sp>
      <p:sp>
        <p:nvSpPr>
          <p:cNvPr id="18" name="Text Box 10"/>
          <p:cNvSpPr txBox="1">
            <a:spLocks noChangeArrowheads="1"/>
          </p:cNvSpPr>
          <p:nvPr userDrawn="1"/>
        </p:nvSpPr>
        <p:spPr bwMode="auto">
          <a:xfrm>
            <a:off x="7578450" y="6678613"/>
            <a:ext cx="3577167" cy="107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p>
            <a:pPr algn="r" eaLnBrk="0" hangingPunct="0">
              <a:buFontTx/>
              <a:buNone/>
              <a:defRPr/>
            </a:pPr>
            <a:r>
              <a:rPr lang="en-US" sz="700" b="1" i="0" dirty="0">
                <a:solidFill>
                  <a:schemeClr val="bg1"/>
                </a:solidFill>
                <a:latin typeface="Calibri"/>
                <a:cs typeface="Calibri"/>
              </a:rPr>
              <a:t>ebglaw.com</a:t>
            </a:r>
          </a:p>
        </p:txBody>
      </p:sp>
    </p:spTree>
    <p:extLst>
      <p:ext uri="{BB962C8B-B14F-4D97-AF65-F5344CB8AC3E}">
        <p14:creationId xmlns:p14="http://schemas.microsoft.com/office/powerpoint/2010/main" val="3074359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4b">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0" y="0"/>
            <a:ext cx="5791200" cy="6858000"/>
          </a:xfrm>
          <a:prstGeom prst="rect">
            <a:avLst/>
          </a:prstGeom>
        </p:spPr>
      </p:pic>
      <p:sp>
        <p:nvSpPr>
          <p:cNvPr id="7" name="Right Triangle 6">
            <a:extLst>
              <a:ext uri="{FF2B5EF4-FFF2-40B4-BE49-F238E27FC236}">
                <a16:creationId xmlns:a16="http://schemas.microsoft.com/office/drawing/2014/main" id="{8005532A-1304-48CA-B53F-0641280D2F94}"/>
              </a:ext>
            </a:extLst>
          </p:cNvPr>
          <p:cNvSpPr/>
          <p:nvPr userDrawn="1"/>
        </p:nvSpPr>
        <p:spPr bwMode="auto">
          <a:xfrm rot="16200000">
            <a:off x="2511737" y="4366035"/>
            <a:ext cx="3185409" cy="1822860"/>
          </a:xfrm>
          <a:prstGeom prst="rtTriangle">
            <a:avLst/>
          </a:prstGeom>
          <a:solidFill>
            <a:schemeClr val="accent1"/>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8" name="Right Triangle 7">
            <a:extLst>
              <a:ext uri="{FF2B5EF4-FFF2-40B4-BE49-F238E27FC236}">
                <a16:creationId xmlns:a16="http://schemas.microsoft.com/office/drawing/2014/main" id="{40F6624F-5077-470F-A3FF-1BBEB698D899}"/>
              </a:ext>
            </a:extLst>
          </p:cNvPr>
          <p:cNvSpPr/>
          <p:nvPr userDrawn="1"/>
        </p:nvSpPr>
        <p:spPr bwMode="auto">
          <a:xfrm rot="10800000">
            <a:off x="4529087" y="-12168"/>
            <a:ext cx="1822860" cy="1822860"/>
          </a:xfrm>
          <a:prstGeom prst="rtTriangle">
            <a:avLst/>
          </a:prstGeom>
          <a:solidFill>
            <a:schemeClr val="accent2"/>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9" name="Rectangle 8">
            <a:extLst>
              <a:ext uri="{FF2B5EF4-FFF2-40B4-BE49-F238E27FC236}">
                <a16:creationId xmlns:a16="http://schemas.microsoft.com/office/drawing/2014/main" id="{C90273CC-0049-448D-B001-94B7F5FDDFCB}"/>
              </a:ext>
            </a:extLst>
          </p:cNvPr>
          <p:cNvSpPr/>
          <p:nvPr userDrawn="1"/>
        </p:nvSpPr>
        <p:spPr bwMode="auto">
          <a:xfrm>
            <a:off x="10538234" y="-12167"/>
            <a:ext cx="1653766" cy="6870167"/>
          </a:xfrm>
          <a:prstGeom prst="rect">
            <a:avLst/>
          </a:prstGeom>
          <a:solidFill>
            <a:schemeClr val="tx1"/>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0" name="Flowchart: Data 9"/>
          <p:cNvSpPr/>
          <p:nvPr userDrawn="1"/>
        </p:nvSpPr>
        <p:spPr bwMode="auto">
          <a:xfrm>
            <a:off x="4260138" y="-12167"/>
            <a:ext cx="7931862" cy="6870167"/>
          </a:xfrm>
          <a:prstGeom prst="flowChartInputOutput">
            <a:avLst/>
          </a:prstGeom>
          <a:solidFill>
            <a:schemeClr val="tx1"/>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1" name="Title 1"/>
          <p:cNvSpPr>
            <a:spLocks noGrp="1"/>
          </p:cNvSpPr>
          <p:nvPr>
            <p:ph type="title" hasCustomPrompt="1"/>
          </p:nvPr>
        </p:nvSpPr>
        <p:spPr>
          <a:xfrm>
            <a:off x="5440518" y="2746826"/>
            <a:ext cx="5715101" cy="1560001"/>
          </a:xfrm>
        </p:spPr>
        <p:txBody>
          <a:bodyPr/>
          <a:lstStyle>
            <a:lvl1pPr algn="r">
              <a:lnSpc>
                <a:spcPct val="100000"/>
              </a:lnSpc>
              <a:defRPr sz="4400">
                <a:solidFill>
                  <a:schemeClr val="bg1"/>
                </a:solidFill>
              </a:defRPr>
            </a:lvl1pPr>
          </a:lstStyle>
          <a:p>
            <a:r>
              <a:rPr lang="en-US" dirty="0"/>
              <a:t>Click to edit </a:t>
            </a:r>
            <a:br>
              <a:rPr lang="en-US" dirty="0"/>
            </a:br>
            <a:r>
              <a:rPr lang="en-US" dirty="0"/>
              <a:t>Master title style</a:t>
            </a:r>
          </a:p>
        </p:txBody>
      </p:sp>
      <p:sp>
        <p:nvSpPr>
          <p:cNvPr id="12" name="Text Placeholder 13"/>
          <p:cNvSpPr>
            <a:spLocks noGrp="1"/>
          </p:cNvSpPr>
          <p:nvPr>
            <p:ph type="body" sz="quarter" idx="12" hasCustomPrompt="1"/>
          </p:nvPr>
        </p:nvSpPr>
        <p:spPr>
          <a:xfrm>
            <a:off x="5440517" y="5681389"/>
            <a:ext cx="5715101" cy="484188"/>
          </a:xfrm>
        </p:spPr>
        <p:txBody>
          <a:bodyPr rIns="0"/>
          <a:lstStyle>
            <a:lvl1pPr marL="0" indent="0" algn="r">
              <a:lnSpc>
                <a:spcPct val="100000"/>
              </a:lnSpc>
              <a:buNone/>
              <a:defRPr sz="1400">
                <a:solidFill>
                  <a:schemeClr val="bg1"/>
                </a:solidFill>
              </a:defRPr>
            </a:lvl1pPr>
          </a:lstStyle>
          <a:p>
            <a:pPr lvl="0"/>
            <a:r>
              <a:rPr lang="en-US" dirty="0"/>
              <a:t>[DATE]</a:t>
            </a:r>
          </a:p>
        </p:txBody>
      </p:sp>
      <p:sp>
        <p:nvSpPr>
          <p:cNvPr id="13" name="Subtitle 2"/>
          <p:cNvSpPr>
            <a:spLocks noGrp="1"/>
          </p:cNvSpPr>
          <p:nvPr>
            <p:ph type="subTitle" idx="1"/>
          </p:nvPr>
        </p:nvSpPr>
        <p:spPr>
          <a:xfrm>
            <a:off x="5440518" y="4629554"/>
            <a:ext cx="5715100" cy="843600"/>
          </a:xfrm>
        </p:spPr>
        <p:txBody>
          <a:bodyPr lIns="0" tIns="0" rIns="0" bIns="0"/>
          <a:lstStyle>
            <a:lvl1pPr marL="0" indent="0" algn="r">
              <a:lnSpc>
                <a:spcPct val="100000"/>
              </a:lnSpc>
              <a:buNone/>
              <a:defRPr sz="2400" b="1" i="0">
                <a:solidFill>
                  <a:srgbClr val="FFC055"/>
                </a:solidFill>
                <a:latin typeface="Calibri"/>
                <a:cs typeface="Calibri"/>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01138" y="960120"/>
            <a:ext cx="1554480" cy="1204000"/>
          </a:xfrm>
          <a:prstGeom prst="rect">
            <a:avLst/>
          </a:prstGeom>
        </p:spPr>
      </p:pic>
      <p:sp>
        <p:nvSpPr>
          <p:cNvPr id="17" name="Text Box 10"/>
          <p:cNvSpPr txBox="1">
            <a:spLocks noChangeArrowheads="1"/>
          </p:cNvSpPr>
          <p:nvPr userDrawn="1"/>
        </p:nvSpPr>
        <p:spPr bwMode="auto">
          <a:xfrm>
            <a:off x="501651" y="6688139"/>
            <a:ext cx="2755900" cy="92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rgbClr val="EBB02C"/>
                </a:solidFill>
                <a:latin typeface="Microsoft Sans Serif" charset="0"/>
                <a:cs typeface="Microsoft Sans Serif" charset="0"/>
              </a:rPr>
              <a:t>| </a:t>
            </a:r>
            <a:r>
              <a:rPr lang="en-US" sz="600" dirty="0">
                <a:solidFill>
                  <a:srgbClr val="1E4C62"/>
                </a:solidFill>
                <a:latin typeface="Microsoft Sans Serif" charset="0"/>
                <a:cs typeface="Microsoft Sans Serif" charset="0"/>
              </a:rPr>
              <a:t>  </a:t>
            </a:r>
            <a:r>
              <a:rPr lang="en-US" sz="600" dirty="0">
                <a:solidFill>
                  <a:schemeClr val="bg1"/>
                </a:solidFill>
                <a:latin typeface="Calibri"/>
                <a:cs typeface="Calibri"/>
              </a:rPr>
              <a:t>All Rights Reserved. </a:t>
            </a:r>
          </a:p>
        </p:txBody>
      </p:sp>
      <p:sp>
        <p:nvSpPr>
          <p:cNvPr id="18" name="Text Box 10"/>
          <p:cNvSpPr txBox="1">
            <a:spLocks noChangeArrowheads="1"/>
          </p:cNvSpPr>
          <p:nvPr userDrawn="1"/>
        </p:nvSpPr>
        <p:spPr bwMode="auto">
          <a:xfrm>
            <a:off x="7578450" y="6678613"/>
            <a:ext cx="3577167" cy="107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p>
            <a:pPr algn="r" eaLnBrk="0" hangingPunct="0">
              <a:buFontTx/>
              <a:buNone/>
              <a:defRPr/>
            </a:pPr>
            <a:r>
              <a:rPr lang="en-US" sz="700" b="1" i="0" dirty="0">
                <a:solidFill>
                  <a:schemeClr val="bg1"/>
                </a:solidFill>
                <a:latin typeface="Calibri"/>
                <a:cs typeface="Calibri"/>
              </a:rPr>
              <a:t>ebglaw.com</a:t>
            </a:r>
          </a:p>
        </p:txBody>
      </p:sp>
    </p:spTree>
    <p:extLst>
      <p:ext uri="{BB962C8B-B14F-4D97-AF65-F5344CB8AC3E}">
        <p14:creationId xmlns:p14="http://schemas.microsoft.com/office/powerpoint/2010/main" val="2374473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5a">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6E83978C-806B-4139-A7F3-7533246B9EB3}"/>
              </a:ext>
            </a:extLst>
          </p:cNvPr>
          <p:cNvSpPr/>
          <p:nvPr userDrawn="1"/>
        </p:nvSpPr>
        <p:spPr bwMode="auto">
          <a:xfrm>
            <a:off x="0" y="1061357"/>
            <a:ext cx="3519845" cy="3245470"/>
          </a:xfrm>
          <a:prstGeom prst="rtTriangle">
            <a:avLst/>
          </a:prstGeom>
          <a:solidFill>
            <a:schemeClr val="accent2"/>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932005"/>
            <a:ext cx="6626926" cy="4925995"/>
          </a:xfrm>
          <a:prstGeom prst="rect">
            <a:avLst/>
          </a:prstGeom>
        </p:spPr>
      </p:pic>
      <p:sp>
        <p:nvSpPr>
          <p:cNvPr id="10" name="Freeform: Shape 22">
            <a:extLst>
              <a:ext uri="{FF2B5EF4-FFF2-40B4-BE49-F238E27FC236}">
                <a16:creationId xmlns:a16="http://schemas.microsoft.com/office/drawing/2014/main" id="{AD80C4B2-159A-4A63-B216-21A634ADB86B}"/>
              </a:ext>
            </a:extLst>
          </p:cNvPr>
          <p:cNvSpPr/>
          <p:nvPr userDrawn="1"/>
        </p:nvSpPr>
        <p:spPr bwMode="auto">
          <a:xfrm>
            <a:off x="0" y="1936647"/>
            <a:ext cx="6628590" cy="4921353"/>
          </a:xfrm>
          <a:custGeom>
            <a:avLst/>
            <a:gdLst>
              <a:gd name="connsiteX0" fmla="*/ 1890214 w 5693690"/>
              <a:gd name="connsiteY0" fmla="*/ 242 h 4227243"/>
              <a:gd name="connsiteX1" fmla="*/ 2583738 w 5693690"/>
              <a:gd name="connsiteY1" fmla="*/ 269619 h 4227243"/>
              <a:gd name="connsiteX2" fmla="*/ 5393532 w 5693690"/>
              <a:gd name="connsiteY2" fmla="*/ 2957255 h 4227243"/>
              <a:gd name="connsiteX3" fmla="*/ 5545218 w 5693690"/>
              <a:gd name="connsiteY3" fmla="*/ 4176431 h 4227243"/>
              <a:gd name="connsiteX4" fmla="*/ 5509573 w 5693690"/>
              <a:gd name="connsiteY4" fmla="*/ 4227243 h 4227243"/>
              <a:gd name="connsiteX5" fmla="*/ 0 w 5693690"/>
              <a:gd name="connsiteY5" fmla="*/ 4227243 h 4227243"/>
              <a:gd name="connsiteX6" fmla="*/ 0 w 5693690"/>
              <a:gd name="connsiteY6" fmla="*/ 1564465 h 4227243"/>
              <a:gd name="connsiteX7" fmla="*/ 1209339 w 5693690"/>
              <a:gd name="connsiteY7" fmla="*/ 300160 h 4227243"/>
              <a:gd name="connsiteX8" fmla="*/ 1890214 w 5693690"/>
              <a:gd name="connsiteY8" fmla="*/ 242 h 422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93690" h="4227243">
                <a:moveTo>
                  <a:pt x="1890214" y="242"/>
                </a:moveTo>
                <a:cubicBezTo>
                  <a:pt x="2138931" y="-5285"/>
                  <a:pt x="2389757" y="84071"/>
                  <a:pt x="2583738" y="269619"/>
                </a:cubicBezTo>
                <a:lnTo>
                  <a:pt x="5393532" y="2957255"/>
                </a:lnTo>
                <a:cubicBezTo>
                  <a:pt x="5733000" y="3281965"/>
                  <a:pt x="5785902" y="3793673"/>
                  <a:pt x="5545218" y="4176431"/>
                </a:cubicBezTo>
                <a:lnTo>
                  <a:pt x="5509573" y="4227243"/>
                </a:lnTo>
                <a:lnTo>
                  <a:pt x="0" y="4227243"/>
                </a:lnTo>
                <a:lnTo>
                  <a:pt x="0" y="1564465"/>
                </a:lnTo>
                <a:lnTo>
                  <a:pt x="1209339" y="300160"/>
                </a:lnTo>
                <a:cubicBezTo>
                  <a:pt x="1394887" y="106178"/>
                  <a:pt x="1641496" y="5769"/>
                  <a:pt x="1890214" y="242"/>
                </a:cubicBezTo>
                <a:close/>
              </a:path>
            </a:pathLst>
          </a:custGeom>
          <a:solidFill>
            <a:schemeClr val="tx1">
              <a:alpha val="57000"/>
            </a:schemeClr>
          </a:solidFill>
          <a:ln>
            <a:noFill/>
          </a:ln>
          <a:effectLst/>
        </p:spPr>
        <p:txBody>
          <a:bodyPr vert="horz" wrap="square" lIns="0" tIns="0" rIns="0" bIns="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pic>
        <p:nvPicPr>
          <p:cNvPr id="9" name="Picture 13">
            <a:extLst>
              <a:ext uri="{FF2B5EF4-FFF2-40B4-BE49-F238E27FC236}">
                <a16:creationId xmlns:a16="http://schemas.microsoft.com/office/drawing/2014/main" id="{F396263B-1A57-4612-95D4-87770F34C48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601138" y="963713"/>
            <a:ext cx="1554480" cy="1205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reeform: Shape 25">
            <a:extLst>
              <a:ext uri="{FF2B5EF4-FFF2-40B4-BE49-F238E27FC236}">
                <a16:creationId xmlns:a16="http://schemas.microsoft.com/office/drawing/2014/main" id="{977F64A9-AD82-4621-B79B-FF20BCC07565}"/>
              </a:ext>
            </a:extLst>
          </p:cNvPr>
          <p:cNvSpPr/>
          <p:nvPr userDrawn="1"/>
        </p:nvSpPr>
        <p:spPr bwMode="auto">
          <a:xfrm rot="10800000">
            <a:off x="10515600" y="0"/>
            <a:ext cx="1676397" cy="1244630"/>
          </a:xfrm>
          <a:custGeom>
            <a:avLst/>
            <a:gdLst>
              <a:gd name="connsiteX0" fmla="*/ 1890214 w 5693690"/>
              <a:gd name="connsiteY0" fmla="*/ 242 h 4227243"/>
              <a:gd name="connsiteX1" fmla="*/ 2583738 w 5693690"/>
              <a:gd name="connsiteY1" fmla="*/ 269619 h 4227243"/>
              <a:gd name="connsiteX2" fmla="*/ 5393532 w 5693690"/>
              <a:gd name="connsiteY2" fmla="*/ 2957255 h 4227243"/>
              <a:gd name="connsiteX3" fmla="*/ 5545218 w 5693690"/>
              <a:gd name="connsiteY3" fmla="*/ 4176431 h 4227243"/>
              <a:gd name="connsiteX4" fmla="*/ 5509573 w 5693690"/>
              <a:gd name="connsiteY4" fmla="*/ 4227243 h 4227243"/>
              <a:gd name="connsiteX5" fmla="*/ 0 w 5693690"/>
              <a:gd name="connsiteY5" fmla="*/ 4227243 h 4227243"/>
              <a:gd name="connsiteX6" fmla="*/ 0 w 5693690"/>
              <a:gd name="connsiteY6" fmla="*/ 1564465 h 4227243"/>
              <a:gd name="connsiteX7" fmla="*/ 1209339 w 5693690"/>
              <a:gd name="connsiteY7" fmla="*/ 300160 h 4227243"/>
              <a:gd name="connsiteX8" fmla="*/ 1890214 w 5693690"/>
              <a:gd name="connsiteY8" fmla="*/ 242 h 422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93690" h="4227243">
                <a:moveTo>
                  <a:pt x="1890214" y="242"/>
                </a:moveTo>
                <a:cubicBezTo>
                  <a:pt x="2138931" y="-5285"/>
                  <a:pt x="2389757" y="84071"/>
                  <a:pt x="2583738" y="269619"/>
                </a:cubicBezTo>
                <a:lnTo>
                  <a:pt x="5393532" y="2957255"/>
                </a:lnTo>
                <a:cubicBezTo>
                  <a:pt x="5733000" y="3281965"/>
                  <a:pt x="5785902" y="3793673"/>
                  <a:pt x="5545218" y="4176431"/>
                </a:cubicBezTo>
                <a:lnTo>
                  <a:pt x="5509573" y="4227243"/>
                </a:lnTo>
                <a:lnTo>
                  <a:pt x="0" y="4227243"/>
                </a:lnTo>
                <a:lnTo>
                  <a:pt x="0" y="1564465"/>
                </a:lnTo>
                <a:lnTo>
                  <a:pt x="1209339" y="300160"/>
                </a:lnTo>
                <a:cubicBezTo>
                  <a:pt x="1394887" y="106178"/>
                  <a:pt x="1641496" y="5769"/>
                  <a:pt x="1890214" y="242"/>
                </a:cubicBezTo>
                <a:close/>
              </a:path>
            </a:pathLst>
          </a:custGeom>
          <a:solidFill>
            <a:schemeClr val="bg1">
              <a:lumMod val="95000"/>
            </a:schemeClr>
          </a:solidFill>
          <a:ln>
            <a:noFill/>
          </a:ln>
          <a:effectLst/>
        </p:spPr>
        <p:txBody>
          <a:bodyPr vert="horz" wrap="square" lIns="0" tIns="0" rIns="0" bIns="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3" name="Title 1"/>
          <p:cNvSpPr>
            <a:spLocks noGrp="1"/>
          </p:cNvSpPr>
          <p:nvPr>
            <p:ph type="title" hasCustomPrompt="1"/>
          </p:nvPr>
        </p:nvSpPr>
        <p:spPr>
          <a:xfrm>
            <a:off x="5440518" y="2675106"/>
            <a:ext cx="5715101" cy="1560001"/>
          </a:xfrm>
        </p:spPr>
        <p:txBody>
          <a:bodyPr/>
          <a:lstStyle>
            <a:lvl1pPr algn="r">
              <a:lnSpc>
                <a:spcPct val="100000"/>
              </a:lnSpc>
              <a:defRPr sz="4400">
                <a:solidFill>
                  <a:schemeClr val="tx1"/>
                </a:solidFill>
              </a:defRPr>
            </a:lvl1pPr>
          </a:lstStyle>
          <a:p>
            <a:r>
              <a:rPr lang="en-US" dirty="0"/>
              <a:t>Click to edit </a:t>
            </a:r>
            <a:br>
              <a:rPr lang="en-US" dirty="0"/>
            </a:br>
            <a:r>
              <a:rPr lang="en-US" dirty="0"/>
              <a:t>Master title style</a:t>
            </a:r>
          </a:p>
        </p:txBody>
      </p:sp>
      <p:sp>
        <p:nvSpPr>
          <p:cNvPr id="14" name="Text Placeholder 13"/>
          <p:cNvSpPr>
            <a:spLocks noGrp="1"/>
          </p:cNvSpPr>
          <p:nvPr>
            <p:ph type="body" sz="quarter" idx="12" hasCustomPrompt="1"/>
          </p:nvPr>
        </p:nvSpPr>
        <p:spPr>
          <a:xfrm>
            <a:off x="8752114" y="5583006"/>
            <a:ext cx="2403504" cy="484188"/>
          </a:xfrm>
        </p:spPr>
        <p:txBody>
          <a:bodyPr rIns="0"/>
          <a:lstStyle>
            <a:lvl1pPr marL="0" indent="0" algn="r">
              <a:buNone/>
              <a:defRPr sz="1400">
                <a:solidFill>
                  <a:schemeClr val="tx1"/>
                </a:solidFill>
              </a:defRPr>
            </a:lvl1pPr>
          </a:lstStyle>
          <a:p>
            <a:pPr lvl="0"/>
            <a:r>
              <a:rPr lang="en-US" dirty="0"/>
              <a:t>[DATE]</a:t>
            </a:r>
          </a:p>
        </p:txBody>
      </p:sp>
      <p:sp>
        <p:nvSpPr>
          <p:cNvPr id="15" name="Subtitle 2"/>
          <p:cNvSpPr>
            <a:spLocks noGrp="1"/>
          </p:cNvSpPr>
          <p:nvPr>
            <p:ph type="subTitle" idx="1"/>
          </p:nvPr>
        </p:nvSpPr>
        <p:spPr>
          <a:xfrm>
            <a:off x="5440517" y="4531171"/>
            <a:ext cx="5715101" cy="843600"/>
          </a:xfrm>
        </p:spPr>
        <p:txBody>
          <a:bodyPr lIns="0" tIns="0" rIns="0" bIns="0"/>
          <a:lstStyle>
            <a:lvl1pPr marL="0" indent="0" algn="r">
              <a:buNone/>
              <a:defRPr sz="2800" b="0" i="0">
                <a:solidFill>
                  <a:schemeClr val="tx1"/>
                </a:solidFill>
                <a:latin typeface="Calibri"/>
                <a:cs typeface="Calibri"/>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cxnSp>
        <p:nvCxnSpPr>
          <p:cNvPr id="16" name="Straight Connector 15">
            <a:extLst>
              <a:ext uri="{FF2B5EF4-FFF2-40B4-BE49-F238E27FC236}">
                <a16:creationId xmlns:a16="http://schemas.microsoft.com/office/drawing/2014/main" id="{EA705D5D-C2AB-4301-ABB9-BEE1CFE7692E}"/>
              </a:ext>
            </a:extLst>
          </p:cNvPr>
          <p:cNvCxnSpPr/>
          <p:nvPr userDrawn="1"/>
        </p:nvCxnSpPr>
        <p:spPr bwMode="auto">
          <a:xfrm>
            <a:off x="347742" y="0"/>
            <a:ext cx="1677001" cy="1549642"/>
          </a:xfrm>
          <a:prstGeom prst="line">
            <a:avLst/>
          </a:prstGeom>
          <a:noFill/>
          <a:ln w="9525" cap="flat" cmpd="sng" algn="ctr">
            <a:gradFill>
              <a:gsLst>
                <a:gs pos="0">
                  <a:schemeClr val="accent1"/>
                </a:gs>
                <a:gs pos="74000">
                  <a:schemeClr val="accent1">
                    <a:lumMod val="45000"/>
                    <a:lumOff val="55000"/>
                  </a:schemeClr>
                </a:gs>
                <a:gs pos="83000">
                  <a:schemeClr val="accent1">
                    <a:lumMod val="45000"/>
                    <a:lumOff val="55000"/>
                  </a:schemeClr>
                </a:gs>
                <a:gs pos="100000">
                  <a:schemeClr val="bg1"/>
                </a:gs>
              </a:gsLst>
              <a:lin ang="5400000" scaled="1"/>
            </a:gra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17" name="Straight Connector 16">
            <a:extLst>
              <a:ext uri="{FF2B5EF4-FFF2-40B4-BE49-F238E27FC236}">
                <a16:creationId xmlns:a16="http://schemas.microsoft.com/office/drawing/2014/main" id="{AE3EA79C-D5D4-4312-9153-458B96EC45C5}"/>
              </a:ext>
            </a:extLst>
          </p:cNvPr>
          <p:cNvCxnSpPr/>
          <p:nvPr userDrawn="1"/>
        </p:nvCxnSpPr>
        <p:spPr bwMode="auto">
          <a:xfrm>
            <a:off x="6965929" y="5989515"/>
            <a:ext cx="939862" cy="868485"/>
          </a:xfrm>
          <a:prstGeom prst="line">
            <a:avLst/>
          </a:prstGeom>
          <a:noFill/>
          <a:ln w="9525" cap="flat" cmpd="sng" algn="ctr">
            <a:gradFill>
              <a:gsLst>
                <a:gs pos="0">
                  <a:schemeClr val="accent1">
                    <a:lumMod val="5000"/>
                    <a:lumOff val="95000"/>
                  </a:schemeClr>
                </a:gs>
                <a:gs pos="100000">
                  <a:schemeClr val="accent1"/>
                </a:gs>
              </a:gsLst>
              <a:lin ang="5400000" scaled="1"/>
            </a:gra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sp>
        <p:nvSpPr>
          <p:cNvPr id="18" name="Text Box 10"/>
          <p:cNvSpPr txBox="1">
            <a:spLocks noChangeArrowheads="1"/>
          </p:cNvSpPr>
          <p:nvPr userDrawn="1"/>
        </p:nvSpPr>
        <p:spPr bwMode="auto">
          <a:xfrm>
            <a:off x="501651" y="6688139"/>
            <a:ext cx="2755900" cy="92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rgbClr val="EBB02C"/>
                </a:solidFill>
                <a:latin typeface="Microsoft Sans Serif" charset="0"/>
                <a:cs typeface="Microsoft Sans Serif" charset="0"/>
              </a:rPr>
              <a:t>| </a:t>
            </a:r>
            <a:r>
              <a:rPr lang="en-US" sz="600" dirty="0">
                <a:solidFill>
                  <a:srgbClr val="1E4C62"/>
                </a:solidFill>
                <a:latin typeface="Microsoft Sans Serif" charset="0"/>
                <a:cs typeface="Microsoft Sans Serif" charset="0"/>
              </a:rPr>
              <a:t>  </a:t>
            </a:r>
            <a:r>
              <a:rPr lang="en-US" sz="600" dirty="0">
                <a:solidFill>
                  <a:schemeClr val="bg1"/>
                </a:solidFill>
                <a:latin typeface="Calibri"/>
                <a:cs typeface="Calibri"/>
              </a:rPr>
              <a:t>All Rights Reserved. </a:t>
            </a:r>
          </a:p>
        </p:txBody>
      </p:sp>
      <p:sp>
        <p:nvSpPr>
          <p:cNvPr id="19" name="Text Box 10"/>
          <p:cNvSpPr txBox="1">
            <a:spLocks noChangeArrowheads="1"/>
          </p:cNvSpPr>
          <p:nvPr userDrawn="1"/>
        </p:nvSpPr>
        <p:spPr bwMode="auto">
          <a:xfrm>
            <a:off x="7578450" y="6678613"/>
            <a:ext cx="3577167" cy="107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p>
            <a:pPr algn="r" eaLnBrk="0" hangingPunct="0">
              <a:buFontTx/>
              <a:buNone/>
              <a:defRPr/>
            </a:pPr>
            <a:r>
              <a:rPr lang="en-US" sz="700" b="1" i="0" dirty="0">
                <a:solidFill>
                  <a:schemeClr val="accent1"/>
                </a:solidFill>
                <a:latin typeface="Calibri"/>
                <a:cs typeface="Calibri"/>
              </a:rPr>
              <a:t>ebglaw.com</a:t>
            </a:r>
          </a:p>
        </p:txBody>
      </p:sp>
    </p:spTree>
    <p:extLst>
      <p:ext uri="{BB962C8B-B14F-4D97-AF65-F5344CB8AC3E}">
        <p14:creationId xmlns:p14="http://schemas.microsoft.com/office/powerpoint/2010/main" val="4220859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5b">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6E83978C-806B-4139-A7F3-7533246B9EB3}"/>
              </a:ext>
            </a:extLst>
          </p:cNvPr>
          <p:cNvSpPr/>
          <p:nvPr userDrawn="1"/>
        </p:nvSpPr>
        <p:spPr bwMode="auto">
          <a:xfrm>
            <a:off x="0" y="1061357"/>
            <a:ext cx="3519845" cy="3245470"/>
          </a:xfrm>
          <a:prstGeom prst="rtTriangle">
            <a:avLst/>
          </a:prstGeom>
          <a:solidFill>
            <a:schemeClr val="accent2"/>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938102"/>
            <a:ext cx="6626926" cy="4919898"/>
          </a:xfrm>
          <a:prstGeom prst="rect">
            <a:avLst/>
          </a:prstGeom>
        </p:spPr>
      </p:pic>
      <p:sp>
        <p:nvSpPr>
          <p:cNvPr id="10" name="Freeform: Shape 22">
            <a:extLst>
              <a:ext uri="{FF2B5EF4-FFF2-40B4-BE49-F238E27FC236}">
                <a16:creationId xmlns:a16="http://schemas.microsoft.com/office/drawing/2014/main" id="{AD80C4B2-159A-4A63-B216-21A634ADB86B}"/>
              </a:ext>
            </a:extLst>
          </p:cNvPr>
          <p:cNvSpPr/>
          <p:nvPr userDrawn="1"/>
        </p:nvSpPr>
        <p:spPr bwMode="auto">
          <a:xfrm>
            <a:off x="0" y="1936647"/>
            <a:ext cx="6628590" cy="4921353"/>
          </a:xfrm>
          <a:custGeom>
            <a:avLst/>
            <a:gdLst>
              <a:gd name="connsiteX0" fmla="*/ 1890214 w 5693690"/>
              <a:gd name="connsiteY0" fmla="*/ 242 h 4227243"/>
              <a:gd name="connsiteX1" fmla="*/ 2583738 w 5693690"/>
              <a:gd name="connsiteY1" fmla="*/ 269619 h 4227243"/>
              <a:gd name="connsiteX2" fmla="*/ 5393532 w 5693690"/>
              <a:gd name="connsiteY2" fmla="*/ 2957255 h 4227243"/>
              <a:gd name="connsiteX3" fmla="*/ 5545218 w 5693690"/>
              <a:gd name="connsiteY3" fmla="*/ 4176431 h 4227243"/>
              <a:gd name="connsiteX4" fmla="*/ 5509573 w 5693690"/>
              <a:gd name="connsiteY4" fmla="*/ 4227243 h 4227243"/>
              <a:gd name="connsiteX5" fmla="*/ 0 w 5693690"/>
              <a:gd name="connsiteY5" fmla="*/ 4227243 h 4227243"/>
              <a:gd name="connsiteX6" fmla="*/ 0 w 5693690"/>
              <a:gd name="connsiteY6" fmla="*/ 1564465 h 4227243"/>
              <a:gd name="connsiteX7" fmla="*/ 1209339 w 5693690"/>
              <a:gd name="connsiteY7" fmla="*/ 300160 h 4227243"/>
              <a:gd name="connsiteX8" fmla="*/ 1890214 w 5693690"/>
              <a:gd name="connsiteY8" fmla="*/ 242 h 422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93690" h="4227243">
                <a:moveTo>
                  <a:pt x="1890214" y="242"/>
                </a:moveTo>
                <a:cubicBezTo>
                  <a:pt x="2138931" y="-5285"/>
                  <a:pt x="2389757" y="84071"/>
                  <a:pt x="2583738" y="269619"/>
                </a:cubicBezTo>
                <a:lnTo>
                  <a:pt x="5393532" y="2957255"/>
                </a:lnTo>
                <a:cubicBezTo>
                  <a:pt x="5733000" y="3281965"/>
                  <a:pt x="5785902" y="3793673"/>
                  <a:pt x="5545218" y="4176431"/>
                </a:cubicBezTo>
                <a:lnTo>
                  <a:pt x="5509573" y="4227243"/>
                </a:lnTo>
                <a:lnTo>
                  <a:pt x="0" y="4227243"/>
                </a:lnTo>
                <a:lnTo>
                  <a:pt x="0" y="1564465"/>
                </a:lnTo>
                <a:lnTo>
                  <a:pt x="1209339" y="300160"/>
                </a:lnTo>
                <a:cubicBezTo>
                  <a:pt x="1394887" y="106178"/>
                  <a:pt x="1641496" y="5769"/>
                  <a:pt x="1890214" y="242"/>
                </a:cubicBezTo>
                <a:close/>
              </a:path>
            </a:pathLst>
          </a:custGeom>
          <a:solidFill>
            <a:schemeClr val="tx1">
              <a:alpha val="57000"/>
            </a:schemeClr>
          </a:solidFill>
          <a:ln>
            <a:noFill/>
          </a:ln>
          <a:effectLst/>
        </p:spPr>
        <p:txBody>
          <a:bodyPr vert="horz" wrap="square" lIns="0" tIns="0" rIns="0" bIns="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pic>
        <p:nvPicPr>
          <p:cNvPr id="9" name="Picture 13">
            <a:extLst>
              <a:ext uri="{FF2B5EF4-FFF2-40B4-BE49-F238E27FC236}">
                <a16:creationId xmlns:a16="http://schemas.microsoft.com/office/drawing/2014/main" id="{F396263B-1A57-4612-95D4-87770F34C48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601138" y="963713"/>
            <a:ext cx="1554480" cy="1205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reeform: Shape 25">
            <a:extLst>
              <a:ext uri="{FF2B5EF4-FFF2-40B4-BE49-F238E27FC236}">
                <a16:creationId xmlns:a16="http://schemas.microsoft.com/office/drawing/2014/main" id="{977F64A9-AD82-4621-B79B-FF20BCC07565}"/>
              </a:ext>
            </a:extLst>
          </p:cNvPr>
          <p:cNvSpPr/>
          <p:nvPr userDrawn="1"/>
        </p:nvSpPr>
        <p:spPr bwMode="auto">
          <a:xfrm rot="10800000">
            <a:off x="10515600" y="0"/>
            <a:ext cx="1676397" cy="1244630"/>
          </a:xfrm>
          <a:custGeom>
            <a:avLst/>
            <a:gdLst>
              <a:gd name="connsiteX0" fmla="*/ 1890214 w 5693690"/>
              <a:gd name="connsiteY0" fmla="*/ 242 h 4227243"/>
              <a:gd name="connsiteX1" fmla="*/ 2583738 w 5693690"/>
              <a:gd name="connsiteY1" fmla="*/ 269619 h 4227243"/>
              <a:gd name="connsiteX2" fmla="*/ 5393532 w 5693690"/>
              <a:gd name="connsiteY2" fmla="*/ 2957255 h 4227243"/>
              <a:gd name="connsiteX3" fmla="*/ 5545218 w 5693690"/>
              <a:gd name="connsiteY3" fmla="*/ 4176431 h 4227243"/>
              <a:gd name="connsiteX4" fmla="*/ 5509573 w 5693690"/>
              <a:gd name="connsiteY4" fmla="*/ 4227243 h 4227243"/>
              <a:gd name="connsiteX5" fmla="*/ 0 w 5693690"/>
              <a:gd name="connsiteY5" fmla="*/ 4227243 h 4227243"/>
              <a:gd name="connsiteX6" fmla="*/ 0 w 5693690"/>
              <a:gd name="connsiteY6" fmla="*/ 1564465 h 4227243"/>
              <a:gd name="connsiteX7" fmla="*/ 1209339 w 5693690"/>
              <a:gd name="connsiteY7" fmla="*/ 300160 h 4227243"/>
              <a:gd name="connsiteX8" fmla="*/ 1890214 w 5693690"/>
              <a:gd name="connsiteY8" fmla="*/ 242 h 422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93690" h="4227243">
                <a:moveTo>
                  <a:pt x="1890214" y="242"/>
                </a:moveTo>
                <a:cubicBezTo>
                  <a:pt x="2138931" y="-5285"/>
                  <a:pt x="2389757" y="84071"/>
                  <a:pt x="2583738" y="269619"/>
                </a:cubicBezTo>
                <a:lnTo>
                  <a:pt x="5393532" y="2957255"/>
                </a:lnTo>
                <a:cubicBezTo>
                  <a:pt x="5733000" y="3281965"/>
                  <a:pt x="5785902" y="3793673"/>
                  <a:pt x="5545218" y="4176431"/>
                </a:cubicBezTo>
                <a:lnTo>
                  <a:pt x="5509573" y="4227243"/>
                </a:lnTo>
                <a:lnTo>
                  <a:pt x="0" y="4227243"/>
                </a:lnTo>
                <a:lnTo>
                  <a:pt x="0" y="1564465"/>
                </a:lnTo>
                <a:lnTo>
                  <a:pt x="1209339" y="300160"/>
                </a:lnTo>
                <a:cubicBezTo>
                  <a:pt x="1394887" y="106178"/>
                  <a:pt x="1641496" y="5769"/>
                  <a:pt x="1890214" y="242"/>
                </a:cubicBezTo>
                <a:close/>
              </a:path>
            </a:pathLst>
          </a:custGeom>
          <a:solidFill>
            <a:schemeClr val="bg1">
              <a:lumMod val="95000"/>
            </a:schemeClr>
          </a:solidFill>
          <a:ln>
            <a:noFill/>
          </a:ln>
          <a:effectLst/>
        </p:spPr>
        <p:txBody>
          <a:bodyPr vert="horz" wrap="square" lIns="0" tIns="0" rIns="0" bIns="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3" name="Title 1"/>
          <p:cNvSpPr>
            <a:spLocks noGrp="1"/>
          </p:cNvSpPr>
          <p:nvPr>
            <p:ph type="title" hasCustomPrompt="1"/>
          </p:nvPr>
        </p:nvSpPr>
        <p:spPr>
          <a:xfrm>
            <a:off x="5440518" y="2675106"/>
            <a:ext cx="5715101" cy="1560001"/>
          </a:xfrm>
        </p:spPr>
        <p:txBody>
          <a:bodyPr/>
          <a:lstStyle>
            <a:lvl1pPr algn="r">
              <a:lnSpc>
                <a:spcPct val="100000"/>
              </a:lnSpc>
              <a:defRPr sz="4400">
                <a:solidFill>
                  <a:schemeClr val="tx1"/>
                </a:solidFill>
              </a:defRPr>
            </a:lvl1pPr>
          </a:lstStyle>
          <a:p>
            <a:r>
              <a:rPr lang="en-US" dirty="0"/>
              <a:t>Click to edit </a:t>
            </a:r>
            <a:br>
              <a:rPr lang="en-US" dirty="0"/>
            </a:br>
            <a:r>
              <a:rPr lang="en-US" dirty="0"/>
              <a:t>Master title style</a:t>
            </a:r>
          </a:p>
        </p:txBody>
      </p:sp>
      <p:sp>
        <p:nvSpPr>
          <p:cNvPr id="14" name="Text Placeholder 13"/>
          <p:cNvSpPr>
            <a:spLocks noGrp="1"/>
          </p:cNvSpPr>
          <p:nvPr>
            <p:ph type="body" sz="quarter" idx="12" hasCustomPrompt="1"/>
          </p:nvPr>
        </p:nvSpPr>
        <p:spPr>
          <a:xfrm>
            <a:off x="8752114" y="5583006"/>
            <a:ext cx="2403504" cy="484188"/>
          </a:xfrm>
        </p:spPr>
        <p:txBody>
          <a:bodyPr rIns="0"/>
          <a:lstStyle>
            <a:lvl1pPr marL="0" indent="0" algn="r">
              <a:buNone/>
              <a:defRPr sz="1400">
                <a:solidFill>
                  <a:schemeClr val="tx1"/>
                </a:solidFill>
              </a:defRPr>
            </a:lvl1pPr>
          </a:lstStyle>
          <a:p>
            <a:pPr lvl="0"/>
            <a:r>
              <a:rPr lang="en-US" dirty="0"/>
              <a:t>[DATE]</a:t>
            </a:r>
          </a:p>
        </p:txBody>
      </p:sp>
      <p:sp>
        <p:nvSpPr>
          <p:cNvPr id="15" name="Subtitle 2"/>
          <p:cNvSpPr>
            <a:spLocks noGrp="1"/>
          </p:cNvSpPr>
          <p:nvPr>
            <p:ph type="subTitle" idx="1"/>
          </p:nvPr>
        </p:nvSpPr>
        <p:spPr>
          <a:xfrm>
            <a:off x="5440517" y="4531171"/>
            <a:ext cx="5715101" cy="843600"/>
          </a:xfrm>
        </p:spPr>
        <p:txBody>
          <a:bodyPr lIns="0" tIns="0" rIns="0" bIns="0"/>
          <a:lstStyle>
            <a:lvl1pPr marL="0" indent="0" algn="r">
              <a:buNone/>
              <a:defRPr sz="2800" b="0" i="0">
                <a:solidFill>
                  <a:schemeClr val="tx1"/>
                </a:solidFill>
                <a:latin typeface="Calibri"/>
                <a:cs typeface="Calibri"/>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cxnSp>
        <p:nvCxnSpPr>
          <p:cNvPr id="16" name="Straight Connector 15">
            <a:extLst>
              <a:ext uri="{FF2B5EF4-FFF2-40B4-BE49-F238E27FC236}">
                <a16:creationId xmlns:a16="http://schemas.microsoft.com/office/drawing/2014/main" id="{EA705D5D-C2AB-4301-ABB9-BEE1CFE7692E}"/>
              </a:ext>
            </a:extLst>
          </p:cNvPr>
          <p:cNvCxnSpPr/>
          <p:nvPr userDrawn="1"/>
        </p:nvCxnSpPr>
        <p:spPr bwMode="auto">
          <a:xfrm>
            <a:off x="347742" y="0"/>
            <a:ext cx="1677001" cy="1549642"/>
          </a:xfrm>
          <a:prstGeom prst="line">
            <a:avLst/>
          </a:prstGeom>
          <a:noFill/>
          <a:ln w="9525" cap="flat" cmpd="sng" algn="ctr">
            <a:gradFill>
              <a:gsLst>
                <a:gs pos="0">
                  <a:schemeClr val="accent1"/>
                </a:gs>
                <a:gs pos="74000">
                  <a:schemeClr val="accent1">
                    <a:lumMod val="45000"/>
                    <a:lumOff val="55000"/>
                  </a:schemeClr>
                </a:gs>
                <a:gs pos="83000">
                  <a:schemeClr val="accent1">
                    <a:lumMod val="45000"/>
                    <a:lumOff val="55000"/>
                  </a:schemeClr>
                </a:gs>
                <a:gs pos="100000">
                  <a:schemeClr val="bg1"/>
                </a:gs>
              </a:gsLst>
              <a:lin ang="5400000" scaled="1"/>
            </a:gra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17" name="Straight Connector 16">
            <a:extLst>
              <a:ext uri="{FF2B5EF4-FFF2-40B4-BE49-F238E27FC236}">
                <a16:creationId xmlns:a16="http://schemas.microsoft.com/office/drawing/2014/main" id="{AE3EA79C-D5D4-4312-9153-458B96EC45C5}"/>
              </a:ext>
            </a:extLst>
          </p:cNvPr>
          <p:cNvCxnSpPr/>
          <p:nvPr userDrawn="1"/>
        </p:nvCxnSpPr>
        <p:spPr bwMode="auto">
          <a:xfrm>
            <a:off x="6965929" y="5989515"/>
            <a:ext cx="939862" cy="868485"/>
          </a:xfrm>
          <a:prstGeom prst="line">
            <a:avLst/>
          </a:prstGeom>
          <a:noFill/>
          <a:ln w="9525" cap="flat" cmpd="sng" algn="ctr">
            <a:gradFill>
              <a:gsLst>
                <a:gs pos="0">
                  <a:schemeClr val="accent1">
                    <a:lumMod val="5000"/>
                    <a:lumOff val="95000"/>
                  </a:schemeClr>
                </a:gs>
                <a:gs pos="100000">
                  <a:schemeClr val="accent1"/>
                </a:gs>
              </a:gsLst>
              <a:lin ang="5400000" scaled="1"/>
            </a:gra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sp>
        <p:nvSpPr>
          <p:cNvPr id="18" name="Text Box 10"/>
          <p:cNvSpPr txBox="1">
            <a:spLocks noChangeArrowheads="1"/>
          </p:cNvSpPr>
          <p:nvPr userDrawn="1"/>
        </p:nvSpPr>
        <p:spPr bwMode="auto">
          <a:xfrm>
            <a:off x="501651" y="6688139"/>
            <a:ext cx="2755900" cy="92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rgbClr val="EBB02C"/>
                </a:solidFill>
                <a:latin typeface="Microsoft Sans Serif" charset="0"/>
                <a:cs typeface="Microsoft Sans Serif" charset="0"/>
              </a:rPr>
              <a:t>| </a:t>
            </a:r>
            <a:r>
              <a:rPr lang="en-US" sz="600" dirty="0">
                <a:solidFill>
                  <a:srgbClr val="1E4C62"/>
                </a:solidFill>
                <a:latin typeface="Microsoft Sans Serif" charset="0"/>
                <a:cs typeface="Microsoft Sans Serif" charset="0"/>
              </a:rPr>
              <a:t>  </a:t>
            </a:r>
            <a:r>
              <a:rPr lang="en-US" sz="600" dirty="0">
                <a:solidFill>
                  <a:schemeClr val="bg1"/>
                </a:solidFill>
                <a:latin typeface="Calibri"/>
                <a:cs typeface="Calibri"/>
              </a:rPr>
              <a:t>All Rights Reserved. </a:t>
            </a:r>
          </a:p>
        </p:txBody>
      </p:sp>
      <p:sp>
        <p:nvSpPr>
          <p:cNvPr id="19" name="Text Box 10"/>
          <p:cNvSpPr txBox="1">
            <a:spLocks noChangeArrowheads="1"/>
          </p:cNvSpPr>
          <p:nvPr userDrawn="1"/>
        </p:nvSpPr>
        <p:spPr bwMode="auto">
          <a:xfrm>
            <a:off x="7578450" y="6678613"/>
            <a:ext cx="3577167" cy="107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p>
            <a:pPr algn="r" eaLnBrk="0" hangingPunct="0">
              <a:buFontTx/>
              <a:buNone/>
              <a:defRPr/>
            </a:pPr>
            <a:r>
              <a:rPr lang="en-US" sz="700" b="1" i="0" dirty="0">
                <a:solidFill>
                  <a:schemeClr val="accent1"/>
                </a:solidFill>
                <a:latin typeface="Calibri"/>
                <a:cs typeface="Calibri"/>
              </a:rPr>
              <a:t>ebglaw.com</a:t>
            </a:r>
          </a:p>
        </p:txBody>
      </p:sp>
    </p:spTree>
    <p:extLst>
      <p:ext uri="{BB962C8B-B14F-4D97-AF65-F5344CB8AC3E}">
        <p14:creationId xmlns:p14="http://schemas.microsoft.com/office/powerpoint/2010/main" val="3055524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a Bios slide">
    <p:spTree>
      <p:nvGrpSpPr>
        <p:cNvPr id="1" name=""/>
        <p:cNvGrpSpPr/>
        <p:nvPr/>
      </p:nvGrpSpPr>
      <p:grpSpPr>
        <a:xfrm>
          <a:off x="0" y="0"/>
          <a:ext cx="0" cy="0"/>
          <a:chOff x="0" y="0"/>
          <a:chExt cx="0" cy="0"/>
        </a:xfrm>
      </p:grpSpPr>
      <p:sp>
        <p:nvSpPr>
          <p:cNvPr id="3" name="TextBox 2"/>
          <p:cNvSpPr txBox="1"/>
          <p:nvPr userDrawn="1"/>
        </p:nvSpPr>
        <p:spPr>
          <a:xfrm>
            <a:off x="527051" y="398464"/>
            <a:ext cx="6402197" cy="492443"/>
          </a:xfrm>
          <a:prstGeom prst="rect">
            <a:avLst/>
          </a:prstGeom>
          <a:noFill/>
        </p:spPr>
        <p:txBody>
          <a:bodyPr wrap="square" lIns="0" tIns="0" rIns="0" bIns="0" rtlCol="0">
            <a:spAutoFit/>
          </a:bodyPr>
          <a:lstStyle/>
          <a:p>
            <a:pPr>
              <a:buNone/>
            </a:pPr>
            <a:r>
              <a:rPr lang="en-US" sz="3200" b="1" dirty="0">
                <a:solidFill>
                  <a:srgbClr val="41748D"/>
                </a:solidFill>
                <a:latin typeface="Calibri"/>
                <a:cs typeface="Calibri"/>
              </a:rPr>
              <a:t>Presented by</a:t>
            </a:r>
          </a:p>
        </p:txBody>
      </p:sp>
      <p:cxnSp>
        <p:nvCxnSpPr>
          <p:cNvPr id="24" name="Straight Connector 23"/>
          <p:cNvCxnSpPr/>
          <p:nvPr userDrawn="1"/>
        </p:nvCxnSpPr>
        <p:spPr>
          <a:xfrm>
            <a:off x="4667666" y="2893163"/>
            <a:ext cx="0" cy="1665127"/>
          </a:xfrm>
          <a:prstGeom prst="line">
            <a:avLst/>
          </a:prstGeom>
          <a:ln w="12700">
            <a:solidFill>
              <a:srgbClr val="EC9F21"/>
            </a:solidFill>
          </a:ln>
        </p:spPr>
        <p:style>
          <a:lnRef idx="1">
            <a:schemeClr val="accent1"/>
          </a:lnRef>
          <a:fillRef idx="0">
            <a:schemeClr val="accent1"/>
          </a:fillRef>
          <a:effectRef idx="0">
            <a:schemeClr val="accent1"/>
          </a:effectRef>
          <a:fontRef idx="minor">
            <a:schemeClr val="tx1"/>
          </a:fontRef>
        </p:style>
      </p:cxnSp>
      <p:sp>
        <p:nvSpPr>
          <p:cNvPr id="25" name="Picture Placeholder 12"/>
          <p:cNvSpPr>
            <a:spLocks noGrp="1"/>
          </p:cNvSpPr>
          <p:nvPr>
            <p:ph type="pic" sz="quarter" idx="12" hasCustomPrompt="1"/>
          </p:nvPr>
        </p:nvSpPr>
        <p:spPr>
          <a:xfrm>
            <a:off x="2927240" y="2943915"/>
            <a:ext cx="1614653" cy="1598668"/>
          </a:xfrm>
        </p:spPr>
        <p:txBody>
          <a:bodyPr/>
          <a:lstStyle>
            <a:lvl1pPr marL="0" indent="0">
              <a:buNone/>
              <a:defRPr sz="1100"/>
            </a:lvl1pPr>
          </a:lstStyle>
          <a:p>
            <a:r>
              <a:rPr lang="en-US" dirty="0"/>
              <a:t>&lt;HEADSHOT&gt;</a:t>
            </a:r>
          </a:p>
        </p:txBody>
      </p:sp>
      <p:sp>
        <p:nvSpPr>
          <p:cNvPr id="16"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7"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
        <p:nvSpPr>
          <p:cNvPr id="18"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12" name="Content Placeholder 2">
            <a:extLst>
              <a:ext uri="{FF2B5EF4-FFF2-40B4-BE49-F238E27FC236}">
                <a16:creationId xmlns:a16="http://schemas.microsoft.com/office/drawing/2014/main" id="{FF56D2E5-86E4-473A-A62F-B7029E5B2558}"/>
              </a:ext>
            </a:extLst>
          </p:cNvPr>
          <p:cNvSpPr>
            <a:spLocks noGrp="1"/>
          </p:cNvSpPr>
          <p:nvPr>
            <p:ph idx="1" hasCustomPrompt="1"/>
          </p:nvPr>
        </p:nvSpPr>
        <p:spPr>
          <a:xfrm>
            <a:off x="4893112" y="3231424"/>
            <a:ext cx="4092160" cy="132686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13" name="Content Placeholder 14">
            <a:extLst>
              <a:ext uri="{FF2B5EF4-FFF2-40B4-BE49-F238E27FC236}">
                <a16:creationId xmlns:a16="http://schemas.microsoft.com/office/drawing/2014/main" id="{2528640A-3FC0-4E06-B371-0EC2DCACCEEF}"/>
              </a:ext>
            </a:extLst>
          </p:cNvPr>
          <p:cNvSpPr>
            <a:spLocks noGrp="1"/>
          </p:cNvSpPr>
          <p:nvPr>
            <p:ph sz="quarter" idx="20" hasCustomPrompt="1"/>
          </p:nvPr>
        </p:nvSpPr>
        <p:spPr>
          <a:xfrm>
            <a:off x="4793440" y="2943915"/>
            <a:ext cx="4293366" cy="262149"/>
          </a:xfrm>
        </p:spPr>
        <p:txBody>
          <a:bodyPr anchor="ctr">
            <a:noAutofit/>
          </a:bodyPr>
          <a:lstStyle>
            <a:lvl1pPr marL="0" indent="0" algn="l">
              <a:buNone/>
              <a:defRPr sz="2000" b="1">
                <a:solidFill>
                  <a:srgbClr val="41748D"/>
                </a:solidFill>
              </a:defRPr>
            </a:lvl1pPr>
          </a:lstStyle>
          <a:p>
            <a:pPr lvl="0"/>
            <a:r>
              <a:rPr lang="en-US" dirty="0"/>
              <a:t>Name</a:t>
            </a:r>
          </a:p>
        </p:txBody>
      </p:sp>
    </p:spTree>
    <p:extLst>
      <p:ext uri="{BB962C8B-B14F-4D97-AF65-F5344CB8AC3E}">
        <p14:creationId xmlns:p14="http://schemas.microsoft.com/office/powerpoint/2010/main" val="302311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a Bios slide">
    <p:spTree>
      <p:nvGrpSpPr>
        <p:cNvPr id="1" name=""/>
        <p:cNvGrpSpPr/>
        <p:nvPr/>
      </p:nvGrpSpPr>
      <p:grpSpPr>
        <a:xfrm>
          <a:off x="0" y="0"/>
          <a:ext cx="0" cy="0"/>
          <a:chOff x="0" y="0"/>
          <a:chExt cx="0" cy="0"/>
        </a:xfrm>
      </p:grpSpPr>
      <p:sp>
        <p:nvSpPr>
          <p:cNvPr id="3" name="TextBox 2"/>
          <p:cNvSpPr txBox="1"/>
          <p:nvPr userDrawn="1"/>
        </p:nvSpPr>
        <p:spPr>
          <a:xfrm>
            <a:off x="527051" y="398464"/>
            <a:ext cx="6402197" cy="492443"/>
          </a:xfrm>
          <a:prstGeom prst="rect">
            <a:avLst/>
          </a:prstGeom>
          <a:noFill/>
        </p:spPr>
        <p:txBody>
          <a:bodyPr wrap="square" lIns="0" tIns="0" rIns="0" bIns="0" rtlCol="0">
            <a:spAutoFit/>
          </a:bodyPr>
          <a:lstStyle/>
          <a:p>
            <a:pPr>
              <a:buNone/>
            </a:pPr>
            <a:r>
              <a:rPr lang="en-US" sz="3200" b="1" dirty="0">
                <a:solidFill>
                  <a:srgbClr val="41748D"/>
                </a:solidFill>
                <a:latin typeface="Calibri"/>
                <a:cs typeface="Calibri"/>
              </a:rPr>
              <a:t>Presented by</a:t>
            </a:r>
          </a:p>
        </p:txBody>
      </p:sp>
      <p:cxnSp>
        <p:nvCxnSpPr>
          <p:cNvPr id="24" name="Straight Connector 23"/>
          <p:cNvCxnSpPr/>
          <p:nvPr userDrawn="1"/>
        </p:nvCxnSpPr>
        <p:spPr>
          <a:xfrm>
            <a:off x="4654664" y="1801088"/>
            <a:ext cx="0" cy="1665127"/>
          </a:xfrm>
          <a:prstGeom prst="line">
            <a:avLst/>
          </a:prstGeom>
          <a:ln w="12700">
            <a:solidFill>
              <a:srgbClr val="EC9F21"/>
            </a:solidFill>
          </a:ln>
        </p:spPr>
        <p:style>
          <a:lnRef idx="1">
            <a:schemeClr val="accent1"/>
          </a:lnRef>
          <a:fillRef idx="0">
            <a:schemeClr val="accent1"/>
          </a:fillRef>
          <a:effectRef idx="0">
            <a:schemeClr val="accent1"/>
          </a:effectRef>
          <a:fontRef idx="minor">
            <a:schemeClr val="tx1"/>
          </a:fontRef>
        </p:style>
      </p:cxnSp>
      <p:sp>
        <p:nvSpPr>
          <p:cNvPr id="25" name="Picture Placeholder 12"/>
          <p:cNvSpPr>
            <a:spLocks noGrp="1"/>
          </p:cNvSpPr>
          <p:nvPr>
            <p:ph type="pic" sz="quarter" idx="12" hasCustomPrompt="1"/>
          </p:nvPr>
        </p:nvSpPr>
        <p:spPr>
          <a:xfrm>
            <a:off x="2914238" y="1851840"/>
            <a:ext cx="1614653" cy="1598668"/>
          </a:xfrm>
        </p:spPr>
        <p:txBody>
          <a:bodyPr/>
          <a:lstStyle>
            <a:lvl1pPr marL="0" indent="0">
              <a:buNone/>
              <a:defRPr sz="1100"/>
            </a:lvl1pPr>
          </a:lstStyle>
          <a:p>
            <a:r>
              <a:rPr lang="en-US" dirty="0"/>
              <a:t>&lt;HEADSHOT&gt;</a:t>
            </a:r>
          </a:p>
        </p:txBody>
      </p:sp>
      <p:cxnSp>
        <p:nvCxnSpPr>
          <p:cNvPr id="30" name="Straight Connector 29"/>
          <p:cNvCxnSpPr/>
          <p:nvPr userDrawn="1"/>
        </p:nvCxnSpPr>
        <p:spPr>
          <a:xfrm>
            <a:off x="4661249" y="3959497"/>
            <a:ext cx="0" cy="1665127"/>
          </a:xfrm>
          <a:prstGeom prst="line">
            <a:avLst/>
          </a:prstGeom>
          <a:ln w="12700">
            <a:solidFill>
              <a:srgbClr val="EC9F21"/>
            </a:solidFill>
          </a:ln>
        </p:spPr>
        <p:style>
          <a:lnRef idx="1">
            <a:schemeClr val="accent1"/>
          </a:lnRef>
          <a:fillRef idx="0">
            <a:schemeClr val="accent1"/>
          </a:fillRef>
          <a:effectRef idx="0">
            <a:schemeClr val="accent1"/>
          </a:effectRef>
          <a:fontRef idx="minor">
            <a:schemeClr val="tx1"/>
          </a:fontRef>
        </p:style>
      </p:cxnSp>
      <p:sp>
        <p:nvSpPr>
          <p:cNvPr id="31" name="Picture Placeholder 12"/>
          <p:cNvSpPr>
            <a:spLocks noGrp="1"/>
          </p:cNvSpPr>
          <p:nvPr>
            <p:ph type="pic" sz="quarter" idx="18" hasCustomPrompt="1"/>
          </p:nvPr>
        </p:nvSpPr>
        <p:spPr>
          <a:xfrm>
            <a:off x="2920823" y="4010249"/>
            <a:ext cx="1614653" cy="1598668"/>
          </a:xfrm>
        </p:spPr>
        <p:txBody>
          <a:bodyPr/>
          <a:lstStyle>
            <a:lvl1pPr marL="0" indent="0">
              <a:buNone/>
              <a:defRPr sz="1100"/>
            </a:lvl1pPr>
          </a:lstStyle>
          <a:p>
            <a:r>
              <a:rPr lang="en-US" dirty="0"/>
              <a:t>&lt;HEADSHOT&gt;</a:t>
            </a:r>
          </a:p>
        </p:txBody>
      </p:sp>
      <p:sp>
        <p:nvSpPr>
          <p:cNvPr id="35"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37"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18"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
        <p:nvSpPr>
          <p:cNvPr id="19" name="Content Placeholder 2">
            <a:extLst>
              <a:ext uri="{FF2B5EF4-FFF2-40B4-BE49-F238E27FC236}">
                <a16:creationId xmlns:a16="http://schemas.microsoft.com/office/drawing/2014/main" id="{FF56D2E5-86E4-473A-A62F-B7029E5B2558}"/>
              </a:ext>
            </a:extLst>
          </p:cNvPr>
          <p:cNvSpPr>
            <a:spLocks noGrp="1"/>
          </p:cNvSpPr>
          <p:nvPr>
            <p:ph idx="1" hasCustomPrompt="1"/>
          </p:nvPr>
        </p:nvSpPr>
        <p:spPr>
          <a:xfrm>
            <a:off x="4882237" y="2139349"/>
            <a:ext cx="4092160" cy="132686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20" name="Content Placeholder 14">
            <a:extLst>
              <a:ext uri="{FF2B5EF4-FFF2-40B4-BE49-F238E27FC236}">
                <a16:creationId xmlns:a16="http://schemas.microsoft.com/office/drawing/2014/main" id="{2528640A-3FC0-4E06-B371-0EC2DCACCEEF}"/>
              </a:ext>
            </a:extLst>
          </p:cNvPr>
          <p:cNvSpPr>
            <a:spLocks noGrp="1"/>
          </p:cNvSpPr>
          <p:nvPr>
            <p:ph sz="quarter" idx="22" hasCustomPrompt="1"/>
          </p:nvPr>
        </p:nvSpPr>
        <p:spPr>
          <a:xfrm>
            <a:off x="4782565" y="1851840"/>
            <a:ext cx="4293366"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21" name="Content Placeholder 2">
            <a:extLst>
              <a:ext uri="{FF2B5EF4-FFF2-40B4-BE49-F238E27FC236}">
                <a16:creationId xmlns:a16="http://schemas.microsoft.com/office/drawing/2014/main" id="{FF56D2E5-86E4-473A-A62F-B7029E5B2558}"/>
              </a:ext>
            </a:extLst>
          </p:cNvPr>
          <p:cNvSpPr>
            <a:spLocks noGrp="1"/>
          </p:cNvSpPr>
          <p:nvPr>
            <p:ph idx="23" hasCustomPrompt="1"/>
          </p:nvPr>
        </p:nvSpPr>
        <p:spPr>
          <a:xfrm>
            <a:off x="4882237" y="4299345"/>
            <a:ext cx="4092160" cy="132686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22" name="Content Placeholder 14">
            <a:extLst>
              <a:ext uri="{FF2B5EF4-FFF2-40B4-BE49-F238E27FC236}">
                <a16:creationId xmlns:a16="http://schemas.microsoft.com/office/drawing/2014/main" id="{2528640A-3FC0-4E06-B371-0EC2DCACCEEF}"/>
              </a:ext>
            </a:extLst>
          </p:cNvPr>
          <p:cNvSpPr>
            <a:spLocks noGrp="1"/>
          </p:cNvSpPr>
          <p:nvPr>
            <p:ph sz="quarter" idx="24" hasCustomPrompt="1"/>
          </p:nvPr>
        </p:nvSpPr>
        <p:spPr>
          <a:xfrm>
            <a:off x="4782565" y="4011836"/>
            <a:ext cx="4293366" cy="262149"/>
          </a:xfrm>
        </p:spPr>
        <p:txBody>
          <a:bodyPr anchor="ctr">
            <a:noAutofit/>
          </a:bodyPr>
          <a:lstStyle>
            <a:lvl1pPr marL="0" indent="0" algn="l">
              <a:buNone/>
              <a:defRPr sz="2000" b="1">
                <a:solidFill>
                  <a:srgbClr val="41748D"/>
                </a:solidFill>
              </a:defRPr>
            </a:lvl1pPr>
          </a:lstStyle>
          <a:p>
            <a:pPr lvl="0"/>
            <a:r>
              <a:rPr lang="en-US" dirty="0"/>
              <a:t>Name</a:t>
            </a:r>
          </a:p>
        </p:txBody>
      </p:sp>
    </p:spTree>
    <p:extLst>
      <p:ext uri="{BB962C8B-B14F-4D97-AF65-F5344CB8AC3E}">
        <p14:creationId xmlns:p14="http://schemas.microsoft.com/office/powerpoint/2010/main" val="4140252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a Bios slide">
    <p:spTree>
      <p:nvGrpSpPr>
        <p:cNvPr id="1" name=""/>
        <p:cNvGrpSpPr/>
        <p:nvPr/>
      </p:nvGrpSpPr>
      <p:grpSpPr>
        <a:xfrm>
          <a:off x="0" y="0"/>
          <a:ext cx="0" cy="0"/>
          <a:chOff x="0" y="0"/>
          <a:chExt cx="0" cy="0"/>
        </a:xfrm>
      </p:grpSpPr>
      <p:cxnSp>
        <p:nvCxnSpPr>
          <p:cNvPr id="12" name="Straight Connector 11"/>
          <p:cNvCxnSpPr/>
          <p:nvPr userDrawn="1"/>
        </p:nvCxnSpPr>
        <p:spPr>
          <a:xfrm>
            <a:off x="4629431" y="1571637"/>
            <a:ext cx="0" cy="1241396"/>
          </a:xfrm>
          <a:prstGeom prst="line">
            <a:avLst/>
          </a:prstGeom>
          <a:ln w="12700">
            <a:solidFill>
              <a:srgbClr val="EC9F21"/>
            </a:solidFill>
          </a:ln>
        </p:spPr>
        <p:style>
          <a:lnRef idx="1">
            <a:schemeClr val="accent1"/>
          </a:lnRef>
          <a:fillRef idx="0">
            <a:schemeClr val="accent1"/>
          </a:fillRef>
          <a:effectRef idx="0">
            <a:schemeClr val="accent1"/>
          </a:effectRef>
          <a:fontRef idx="minor">
            <a:schemeClr val="tx1"/>
          </a:fontRef>
        </p:style>
      </p:cxnSp>
      <p:sp>
        <p:nvSpPr>
          <p:cNvPr id="14" name="Picture Placeholder 12"/>
          <p:cNvSpPr>
            <a:spLocks noGrp="1"/>
          </p:cNvSpPr>
          <p:nvPr>
            <p:ph type="pic" sz="quarter" idx="12" hasCustomPrompt="1"/>
          </p:nvPr>
        </p:nvSpPr>
        <p:spPr>
          <a:xfrm>
            <a:off x="3294218" y="1578773"/>
            <a:ext cx="1209439" cy="1219993"/>
          </a:xfrm>
        </p:spPr>
        <p:txBody>
          <a:bodyPr/>
          <a:lstStyle>
            <a:lvl1pPr marL="0" indent="0">
              <a:buNone/>
              <a:defRPr sz="800"/>
            </a:lvl1pPr>
          </a:lstStyle>
          <a:p>
            <a:r>
              <a:rPr lang="en-US" dirty="0"/>
              <a:t>&lt;HEADSHOT&gt;</a:t>
            </a:r>
          </a:p>
        </p:txBody>
      </p:sp>
      <p:sp>
        <p:nvSpPr>
          <p:cNvPr id="3" name="TextBox 2"/>
          <p:cNvSpPr txBox="1"/>
          <p:nvPr userDrawn="1"/>
        </p:nvSpPr>
        <p:spPr>
          <a:xfrm>
            <a:off x="527051" y="398464"/>
            <a:ext cx="6402197" cy="492443"/>
          </a:xfrm>
          <a:prstGeom prst="rect">
            <a:avLst/>
          </a:prstGeom>
          <a:noFill/>
        </p:spPr>
        <p:txBody>
          <a:bodyPr wrap="square" lIns="0" tIns="0" rIns="0" bIns="0" rtlCol="0">
            <a:spAutoFit/>
          </a:bodyPr>
          <a:lstStyle/>
          <a:p>
            <a:pPr>
              <a:buNone/>
            </a:pPr>
            <a:r>
              <a:rPr lang="en-US" sz="3200" b="1" dirty="0">
                <a:solidFill>
                  <a:srgbClr val="41748D"/>
                </a:solidFill>
                <a:latin typeface="Calibri"/>
                <a:cs typeface="Calibri"/>
              </a:rPr>
              <a:t>Presented by</a:t>
            </a:r>
          </a:p>
        </p:txBody>
      </p:sp>
      <p:cxnSp>
        <p:nvCxnSpPr>
          <p:cNvPr id="57" name="Straight Connector 56"/>
          <p:cNvCxnSpPr/>
          <p:nvPr userDrawn="1"/>
        </p:nvCxnSpPr>
        <p:spPr>
          <a:xfrm>
            <a:off x="4629431" y="3286447"/>
            <a:ext cx="0" cy="1241396"/>
          </a:xfrm>
          <a:prstGeom prst="line">
            <a:avLst/>
          </a:prstGeom>
          <a:ln w="12700">
            <a:solidFill>
              <a:srgbClr val="EC9F21"/>
            </a:solidFill>
          </a:ln>
        </p:spPr>
        <p:style>
          <a:lnRef idx="1">
            <a:schemeClr val="accent1"/>
          </a:lnRef>
          <a:fillRef idx="0">
            <a:schemeClr val="accent1"/>
          </a:fillRef>
          <a:effectRef idx="0">
            <a:schemeClr val="accent1"/>
          </a:effectRef>
          <a:fontRef idx="minor">
            <a:schemeClr val="tx1"/>
          </a:fontRef>
        </p:style>
      </p:cxnSp>
      <p:sp>
        <p:nvSpPr>
          <p:cNvPr id="58" name="Picture Placeholder 12"/>
          <p:cNvSpPr>
            <a:spLocks noGrp="1"/>
          </p:cNvSpPr>
          <p:nvPr>
            <p:ph type="pic" sz="quarter" idx="18" hasCustomPrompt="1"/>
          </p:nvPr>
        </p:nvSpPr>
        <p:spPr>
          <a:xfrm>
            <a:off x="3294218" y="3293583"/>
            <a:ext cx="1209439" cy="1219993"/>
          </a:xfrm>
        </p:spPr>
        <p:txBody>
          <a:bodyPr/>
          <a:lstStyle>
            <a:lvl1pPr marL="0" indent="0">
              <a:buNone/>
              <a:defRPr sz="800"/>
            </a:lvl1pPr>
          </a:lstStyle>
          <a:p>
            <a:r>
              <a:rPr lang="en-US" dirty="0"/>
              <a:t>&lt;HEADSHOT&gt;</a:t>
            </a:r>
          </a:p>
        </p:txBody>
      </p:sp>
      <p:cxnSp>
        <p:nvCxnSpPr>
          <p:cNvPr id="63" name="Straight Connector 62"/>
          <p:cNvCxnSpPr/>
          <p:nvPr userDrawn="1"/>
        </p:nvCxnSpPr>
        <p:spPr>
          <a:xfrm>
            <a:off x="4629431" y="5015526"/>
            <a:ext cx="0" cy="1241396"/>
          </a:xfrm>
          <a:prstGeom prst="line">
            <a:avLst/>
          </a:prstGeom>
          <a:ln w="12700">
            <a:solidFill>
              <a:srgbClr val="EC9F21"/>
            </a:solidFill>
          </a:ln>
        </p:spPr>
        <p:style>
          <a:lnRef idx="1">
            <a:schemeClr val="accent1"/>
          </a:lnRef>
          <a:fillRef idx="0">
            <a:schemeClr val="accent1"/>
          </a:fillRef>
          <a:effectRef idx="0">
            <a:schemeClr val="accent1"/>
          </a:effectRef>
          <a:fontRef idx="minor">
            <a:schemeClr val="tx1"/>
          </a:fontRef>
        </p:style>
      </p:cxnSp>
      <p:sp>
        <p:nvSpPr>
          <p:cNvPr id="64" name="Picture Placeholder 12"/>
          <p:cNvSpPr>
            <a:spLocks noGrp="1"/>
          </p:cNvSpPr>
          <p:nvPr>
            <p:ph type="pic" sz="quarter" idx="23" hasCustomPrompt="1"/>
          </p:nvPr>
        </p:nvSpPr>
        <p:spPr>
          <a:xfrm>
            <a:off x="3294218" y="5022662"/>
            <a:ext cx="1209439" cy="1219993"/>
          </a:xfrm>
        </p:spPr>
        <p:txBody>
          <a:bodyPr/>
          <a:lstStyle>
            <a:lvl1pPr marL="0" indent="0">
              <a:buNone/>
              <a:defRPr sz="800"/>
            </a:lvl1pPr>
          </a:lstStyle>
          <a:p>
            <a:r>
              <a:rPr lang="en-US" dirty="0"/>
              <a:t>&lt;HEADSHOT&gt;</a:t>
            </a:r>
          </a:p>
        </p:txBody>
      </p:sp>
      <p:sp>
        <p:nvSpPr>
          <p:cNvPr id="29"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31"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24"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
        <p:nvSpPr>
          <p:cNvPr id="26" name="Content Placeholder 2">
            <a:extLst>
              <a:ext uri="{FF2B5EF4-FFF2-40B4-BE49-F238E27FC236}">
                <a16:creationId xmlns:a16="http://schemas.microsoft.com/office/drawing/2014/main" id="{FF56D2E5-86E4-473A-A62F-B7029E5B2558}"/>
              </a:ext>
            </a:extLst>
          </p:cNvPr>
          <p:cNvSpPr>
            <a:spLocks noGrp="1"/>
          </p:cNvSpPr>
          <p:nvPr>
            <p:ph idx="1" hasCustomPrompt="1"/>
          </p:nvPr>
        </p:nvSpPr>
        <p:spPr>
          <a:xfrm>
            <a:off x="4838193" y="1854380"/>
            <a:ext cx="4092160" cy="132686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27" name="Content Placeholder 14">
            <a:extLst>
              <a:ext uri="{FF2B5EF4-FFF2-40B4-BE49-F238E27FC236}">
                <a16:creationId xmlns:a16="http://schemas.microsoft.com/office/drawing/2014/main" id="{2528640A-3FC0-4E06-B371-0EC2DCACCEEF}"/>
              </a:ext>
            </a:extLst>
          </p:cNvPr>
          <p:cNvSpPr>
            <a:spLocks noGrp="1"/>
          </p:cNvSpPr>
          <p:nvPr>
            <p:ph sz="quarter" idx="22" hasCustomPrompt="1"/>
          </p:nvPr>
        </p:nvSpPr>
        <p:spPr>
          <a:xfrm>
            <a:off x="4738521" y="1566871"/>
            <a:ext cx="4293366"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28" name="Content Placeholder 2">
            <a:extLst>
              <a:ext uri="{FF2B5EF4-FFF2-40B4-BE49-F238E27FC236}">
                <a16:creationId xmlns:a16="http://schemas.microsoft.com/office/drawing/2014/main" id="{FF56D2E5-86E4-473A-A62F-B7029E5B2558}"/>
              </a:ext>
            </a:extLst>
          </p:cNvPr>
          <p:cNvSpPr>
            <a:spLocks noGrp="1"/>
          </p:cNvSpPr>
          <p:nvPr>
            <p:ph idx="32" hasCustomPrompt="1"/>
          </p:nvPr>
        </p:nvSpPr>
        <p:spPr>
          <a:xfrm>
            <a:off x="4838193" y="3574682"/>
            <a:ext cx="4092160" cy="132686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32" name="Content Placeholder 14">
            <a:extLst>
              <a:ext uri="{FF2B5EF4-FFF2-40B4-BE49-F238E27FC236}">
                <a16:creationId xmlns:a16="http://schemas.microsoft.com/office/drawing/2014/main" id="{2528640A-3FC0-4E06-B371-0EC2DCACCEEF}"/>
              </a:ext>
            </a:extLst>
          </p:cNvPr>
          <p:cNvSpPr>
            <a:spLocks noGrp="1"/>
          </p:cNvSpPr>
          <p:nvPr>
            <p:ph sz="quarter" idx="33" hasCustomPrompt="1"/>
          </p:nvPr>
        </p:nvSpPr>
        <p:spPr>
          <a:xfrm>
            <a:off x="4738521" y="3287173"/>
            <a:ext cx="4293366"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33" name="Content Placeholder 2">
            <a:extLst>
              <a:ext uri="{FF2B5EF4-FFF2-40B4-BE49-F238E27FC236}">
                <a16:creationId xmlns:a16="http://schemas.microsoft.com/office/drawing/2014/main" id="{FF56D2E5-86E4-473A-A62F-B7029E5B2558}"/>
              </a:ext>
            </a:extLst>
          </p:cNvPr>
          <p:cNvSpPr>
            <a:spLocks noGrp="1"/>
          </p:cNvSpPr>
          <p:nvPr>
            <p:ph idx="34" hasCustomPrompt="1"/>
          </p:nvPr>
        </p:nvSpPr>
        <p:spPr>
          <a:xfrm>
            <a:off x="4838193" y="5312837"/>
            <a:ext cx="4092160" cy="132686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34" name="Content Placeholder 14">
            <a:extLst>
              <a:ext uri="{FF2B5EF4-FFF2-40B4-BE49-F238E27FC236}">
                <a16:creationId xmlns:a16="http://schemas.microsoft.com/office/drawing/2014/main" id="{2528640A-3FC0-4E06-B371-0EC2DCACCEEF}"/>
              </a:ext>
            </a:extLst>
          </p:cNvPr>
          <p:cNvSpPr>
            <a:spLocks noGrp="1"/>
          </p:cNvSpPr>
          <p:nvPr>
            <p:ph sz="quarter" idx="35" hasCustomPrompt="1"/>
          </p:nvPr>
        </p:nvSpPr>
        <p:spPr>
          <a:xfrm>
            <a:off x="4738521" y="5025328"/>
            <a:ext cx="4293366" cy="262149"/>
          </a:xfrm>
        </p:spPr>
        <p:txBody>
          <a:bodyPr anchor="ctr">
            <a:noAutofit/>
          </a:bodyPr>
          <a:lstStyle>
            <a:lvl1pPr marL="0" indent="0" algn="l">
              <a:buNone/>
              <a:defRPr sz="2000" b="1">
                <a:solidFill>
                  <a:srgbClr val="41748D"/>
                </a:solidFill>
              </a:defRPr>
            </a:lvl1pPr>
          </a:lstStyle>
          <a:p>
            <a:pPr lvl="0"/>
            <a:r>
              <a:rPr lang="en-US" dirty="0"/>
              <a:t>Name</a:t>
            </a:r>
          </a:p>
        </p:txBody>
      </p:sp>
    </p:spTree>
    <p:extLst>
      <p:ext uri="{BB962C8B-B14F-4D97-AF65-F5344CB8AC3E}">
        <p14:creationId xmlns:p14="http://schemas.microsoft.com/office/powerpoint/2010/main" val="4193884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a Bios slide">
    <p:spTree>
      <p:nvGrpSpPr>
        <p:cNvPr id="1" name=""/>
        <p:cNvGrpSpPr/>
        <p:nvPr/>
      </p:nvGrpSpPr>
      <p:grpSpPr>
        <a:xfrm>
          <a:off x="0" y="0"/>
          <a:ext cx="0" cy="0"/>
          <a:chOff x="0" y="0"/>
          <a:chExt cx="0" cy="0"/>
        </a:xfrm>
      </p:grpSpPr>
      <p:cxnSp>
        <p:nvCxnSpPr>
          <p:cNvPr id="12" name="Straight Connector 11"/>
          <p:cNvCxnSpPr/>
          <p:nvPr userDrawn="1"/>
        </p:nvCxnSpPr>
        <p:spPr>
          <a:xfrm>
            <a:off x="1776539" y="2031938"/>
            <a:ext cx="0" cy="1241396"/>
          </a:xfrm>
          <a:prstGeom prst="line">
            <a:avLst/>
          </a:prstGeom>
          <a:ln w="12700">
            <a:solidFill>
              <a:srgbClr val="EC9F21"/>
            </a:solidFill>
          </a:ln>
        </p:spPr>
        <p:style>
          <a:lnRef idx="1">
            <a:schemeClr val="accent1"/>
          </a:lnRef>
          <a:fillRef idx="0">
            <a:schemeClr val="accent1"/>
          </a:fillRef>
          <a:effectRef idx="0">
            <a:schemeClr val="accent1"/>
          </a:effectRef>
          <a:fontRef idx="minor">
            <a:schemeClr val="tx1"/>
          </a:fontRef>
        </p:style>
      </p:cxnSp>
      <p:sp>
        <p:nvSpPr>
          <p:cNvPr id="14" name="Picture Placeholder 12"/>
          <p:cNvSpPr>
            <a:spLocks noGrp="1"/>
          </p:cNvSpPr>
          <p:nvPr>
            <p:ph type="pic" sz="quarter" idx="12" hasCustomPrompt="1"/>
          </p:nvPr>
        </p:nvSpPr>
        <p:spPr>
          <a:xfrm>
            <a:off x="441326" y="2039074"/>
            <a:ext cx="1209439" cy="1219993"/>
          </a:xfrm>
        </p:spPr>
        <p:txBody>
          <a:bodyPr/>
          <a:lstStyle>
            <a:lvl1pPr marL="0" indent="0">
              <a:buNone/>
              <a:defRPr sz="800"/>
            </a:lvl1pPr>
          </a:lstStyle>
          <a:p>
            <a:r>
              <a:rPr lang="en-US" dirty="0"/>
              <a:t>&lt;HEADSHOT&gt;</a:t>
            </a:r>
          </a:p>
        </p:txBody>
      </p:sp>
      <p:sp>
        <p:nvSpPr>
          <p:cNvPr id="3" name="TextBox 2"/>
          <p:cNvSpPr txBox="1"/>
          <p:nvPr userDrawn="1"/>
        </p:nvSpPr>
        <p:spPr>
          <a:xfrm>
            <a:off x="527051" y="398464"/>
            <a:ext cx="6402197" cy="492443"/>
          </a:xfrm>
          <a:prstGeom prst="rect">
            <a:avLst/>
          </a:prstGeom>
          <a:noFill/>
        </p:spPr>
        <p:txBody>
          <a:bodyPr wrap="square" lIns="0" tIns="0" rIns="0" bIns="0" rtlCol="0">
            <a:spAutoFit/>
          </a:bodyPr>
          <a:lstStyle/>
          <a:p>
            <a:pPr>
              <a:buNone/>
            </a:pPr>
            <a:r>
              <a:rPr lang="en-US" sz="3200" b="1" dirty="0">
                <a:solidFill>
                  <a:srgbClr val="41748D"/>
                </a:solidFill>
                <a:latin typeface="Calibri"/>
                <a:cs typeface="Calibri"/>
              </a:rPr>
              <a:t>Presented by</a:t>
            </a:r>
          </a:p>
        </p:txBody>
      </p:sp>
      <p:cxnSp>
        <p:nvCxnSpPr>
          <p:cNvPr id="41" name="Straight Connector 40"/>
          <p:cNvCxnSpPr/>
          <p:nvPr userDrawn="1"/>
        </p:nvCxnSpPr>
        <p:spPr>
          <a:xfrm>
            <a:off x="1790716" y="3768589"/>
            <a:ext cx="0" cy="1241396"/>
          </a:xfrm>
          <a:prstGeom prst="line">
            <a:avLst/>
          </a:prstGeom>
          <a:ln w="12700">
            <a:solidFill>
              <a:srgbClr val="EC9F21"/>
            </a:solidFill>
          </a:ln>
        </p:spPr>
        <p:style>
          <a:lnRef idx="1">
            <a:schemeClr val="accent1"/>
          </a:lnRef>
          <a:fillRef idx="0">
            <a:schemeClr val="accent1"/>
          </a:fillRef>
          <a:effectRef idx="0">
            <a:schemeClr val="accent1"/>
          </a:effectRef>
          <a:fontRef idx="minor">
            <a:schemeClr val="tx1"/>
          </a:fontRef>
        </p:style>
      </p:cxnSp>
      <p:sp>
        <p:nvSpPr>
          <p:cNvPr id="42" name="Picture Placeholder 12"/>
          <p:cNvSpPr>
            <a:spLocks noGrp="1"/>
          </p:cNvSpPr>
          <p:nvPr>
            <p:ph type="pic" sz="quarter" idx="18" hasCustomPrompt="1"/>
          </p:nvPr>
        </p:nvSpPr>
        <p:spPr>
          <a:xfrm>
            <a:off x="455504" y="3775725"/>
            <a:ext cx="1209439" cy="1219993"/>
          </a:xfrm>
        </p:spPr>
        <p:txBody>
          <a:bodyPr/>
          <a:lstStyle>
            <a:lvl1pPr marL="0" indent="0">
              <a:buNone/>
              <a:defRPr sz="800"/>
            </a:lvl1pPr>
          </a:lstStyle>
          <a:p>
            <a:r>
              <a:rPr lang="en-US" dirty="0"/>
              <a:t>&lt;HEADSHOT&gt;</a:t>
            </a:r>
          </a:p>
        </p:txBody>
      </p:sp>
      <p:cxnSp>
        <p:nvCxnSpPr>
          <p:cNvPr id="47" name="Straight Connector 46"/>
          <p:cNvCxnSpPr/>
          <p:nvPr userDrawn="1"/>
        </p:nvCxnSpPr>
        <p:spPr>
          <a:xfrm>
            <a:off x="7518366" y="2046206"/>
            <a:ext cx="0" cy="1241396"/>
          </a:xfrm>
          <a:prstGeom prst="line">
            <a:avLst/>
          </a:prstGeom>
          <a:ln w="12700">
            <a:solidFill>
              <a:srgbClr val="EC9F21"/>
            </a:solidFill>
          </a:ln>
        </p:spPr>
        <p:style>
          <a:lnRef idx="1">
            <a:schemeClr val="accent1"/>
          </a:lnRef>
          <a:fillRef idx="0">
            <a:schemeClr val="accent1"/>
          </a:fillRef>
          <a:effectRef idx="0">
            <a:schemeClr val="accent1"/>
          </a:effectRef>
          <a:fontRef idx="minor">
            <a:schemeClr val="tx1"/>
          </a:fontRef>
        </p:style>
      </p:cxnSp>
      <p:sp>
        <p:nvSpPr>
          <p:cNvPr id="48" name="Picture Placeholder 12"/>
          <p:cNvSpPr>
            <a:spLocks noGrp="1"/>
          </p:cNvSpPr>
          <p:nvPr>
            <p:ph type="pic" sz="quarter" idx="23" hasCustomPrompt="1"/>
          </p:nvPr>
        </p:nvSpPr>
        <p:spPr>
          <a:xfrm>
            <a:off x="6197330" y="2053342"/>
            <a:ext cx="1209439" cy="1219993"/>
          </a:xfrm>
        </p:spPr>
        <p:txBody>
          <a:bodyPr/>
          <a:lstStyle>
            <a:lvl1pPr marL="0" indent="0">
              <a:buNone/>
              <a:defRPr sz="800"/>
            </a:lvl1pPr>
          </a:lstStyle>
          <a:p>
            <a:r>
              <a:rPr lang="en-US" dirty="0"/>
              <a:t>&lt;HEADSHOT&gt;</a:t>
            </a:r>
          </a:p>
        </p:txBody>
      </p:sp>
      <p:cxnSp>
        <p:nvCxnSpPr>
          <p:cNvPr id="53" name="Straight Connector 52"/>
          <p:cNvCxnSpPr/>
          <p:nvPr userDrawn="1"/>
        </p:nvCxnSpPr>
        <p:spPr>
          <a:xfrm>
            <a:off x="7532543" y="3782857"/>
            <a:ext cx="0" cy="1241396"/>
          </a:xfrm>
          <a:prstGeom prst="line">
            <a:avLst/>
          </a:prstGeom>
          <a:ln w="12700">
            <a:solidFill>
              <a:srgbClr val="EC9F21"/>
            </a:solidFill>
          </a:ln>
        </p:spPr>
        <p:style>
          <a:lnRef idx="1">
            <a:schemeClr val="accent1"/>
          </a:lnRef>
          <a:fillRef idx="0">
            <a:schemeClr val="accent1"/>
          </a:fillRef>
          <a:effectRef idx="0">
            <a:schemeClr val="accent1"/>
          </a:effectRef>
          <a:fontRef idx="minor">
            <a:schemeClr val="tx1"/>
          </a:fontRef>
        </p:style>
      </p:cxnSp>
      <p:sp>
        <p:nvSpPr>
          <p:cNvPr id="54" name="Picture Placeholder 12"/>
          <p:cNvSpPr>
            <a:spLocks noGrp="1"/>
          </p:cNvSpPr>
          <p:nvPr>
            <p:ph type="pic" sz="quarter" idx="28" hasCustomPrompt="1"/>
          </p:nvPr>
        </p:nvSpPr>
        <p:spPr>
          <a:xfrm>
            <a:off x="6197330" y="3766966"/>
            <a:ext cx="1209439" cy="1219993"/>
          </a:xfrm>
        </p:spPr>
        <p:txBody>
          <a:bodyPr/>
          <a:lstStyle>
            <a:lvl1pPr marL="0" indent="0">
              <a:buNone/>
              <a:defRPr sz="800"/>
            </a:lvl1pPr>
          </a:lstStyle>
          <a:p>
            <a:r>
              <a:rPr lang="en-US" dirty="0"/>
              <a:t>&lt;HEADSHOT&gt;</a:t>
            </a:r>
          </a:p>
        </p:txBody>
      </p:sp>
      <p:sp>
        <p:nvSpPr>
          <p:cNvPr id="40"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44"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30"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
        <p:nvSpPr>
          <p:cNvPr id="31" name="Content Placeholder 2">
            <a:extLst>
              <a:ext uri="{FF2B5EF4-FFF2-40B4-BE49-F238E27FC236}">
                <a16:creationId xmlns:a16="http://schemas.microsoft.com/office/drawing/2014/main" id="{FF56D2E5-86E4-473A-A62F-B7029E5B2558}"/>
              </a:ext>
            </a:extLst>
          </p:cNvPr>
          <p:cNvSpPr>
            <a:spLocks noGrp="1"/>
          </p:cNvSpPr>
          <p:nvPr>
            <p:ph idx="1" hasCustomPrompt="1"/>
          </p:nvPr>
        </p:nvSpPr>
        <p:spPr>
          <a:xfrm>
            <a:off x="1975284" y="2319447"/>
            <a:ext cx="4092160" cy="132686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32" name="Content Placeholder 14">
            <a:extLst>
              <a:ext uri="{FF2B5EF4-FFF2-40B4-BE49-F238E27FC236}">
                <a16:creationId xmlns:a16="http://schemas.microsoft.com/office/drawing/2014/main" id="{2528640A-3FC0-4E06-B371-0EC2DCACCEEF}"/>
              </a:ext>
            </a:extLst>
          </p:cNvPr>
          <p:cNvSpPr>
            <a:spLocks noGrp="1"/>
          </p:cNvSpPr>
          <p:nvPr>
            <p:ph sz="quarter" idx="22" hasCustomPrompt="1"/>
          </p:nvPr>
        </p:nvSpPr>
        <p:spPr>
          <a:xfrm>
            <a:off x="1875612" y="2031938"/>
            <a:ext cx="4293366"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33" name="Content Placeholder 2">
            <a:extLst>
              <a:ext uri="{FF2B5EF4-FFF2-40B4-BE49-F238E27FC236}">
                <a16:creationId xmlns:a16="http://schemas.microsoft.com/office/drawing/2014/main" id="{FF56D2E5-86E4-473A-A62F-B7029E5B2558}"/>
              </a:ext>
            </a:extLst>
          </p:cNvPr>
          <p:cNvSpPr>
            <a:spLocks noGrp="1"/>
          </p:cNvSpPr>
          <p:nvPr>
            <p:ph idx="41" hasCustomPrompt="1"/>
          </p:nvPr>
        </p:nvSpPr>
        <p:spPr>
          <a:xfrm>
            <a:off x="2074956" y="4063234"/>
            <a:ext cx="3992488" cy="132686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34" name="Content Placeholder 14">
            <a:extLst>
              <a:ext uri="{FF2B5EF4-FFF2-40B4-BE49-F238E27FC236}">
                <a16:creationId xmlns:a16="http://schemas.microsoft.com/office/drawing/2014/main" id="{2528640A-3FC0-4E06-B371-0EC2DCACCEEF}"/>
              </a:ext>
            </a:extLst>
          </p:cNvPr>
          <p:cNvSpPr>
            <a:spLocks noGrp="1"/>
          </p:cNvSpPr>
          <p:nvPr>
            <p:ph sz="quarter" idx="42" hasCustomPrompt="1"/>
          </p:nvPr>
        </p:nvSpPr>
        <p:spPr>
          <a:xfrm>
            <a:off x="1975284" y="3775725"/>
            <a:ext cx="4193694"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45" name="Content Placeholder 2">
            <a:extLst>
              <a:ext uri="{FF2B5EF4-FFF2-40B4-BE49-F238E27FC236}">
                <a16:creationId xmlns:a16="http://schemas.microsoft.com/office/drawing/2014/main" id="{FF56D2E5-86E4-473A-A62F-B7029E5B2558}"/>
              </a:ext>
            </a:extLst>
          </p:cNvPr>
          <p:cNvSpPr>
            <a:spLocks noGrp="1"/>
          </p:cNvSpPr>
          <p:nvPr>
            <p:ph idx="43" hasCustomPrompt="1"/>
          </p:nvPr>
        </p:nvSpPr>
        <p:spPr>
          <a:xfrm>
            <a:off x="7719572" y="2320178"/>
            <a:ext cx="4092160" cy="132686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46" name="Content Placeholder 14">
            <a:extLst>
              <a:ext uri="{FF2B5EF4-FFF2-40B4-BE49-F238E27FC236}">
                <a16:creationId xmlns:a16="http://schemas.microsoft.com/office/drawing/2014/main" id="{2528640A-3FC0-4E06-B371-0EC2DCACCEEF}"/>
              </a:ext>
            </a:extLst>
          </p:cNvPr>
          <p:cNvSpPr>
            <a:spLocks noGrp="1"/>
          </p:cNvSpPr>
          <p:nvPr>
            <p:ph sz="quarter" idx="44" hasCustomPrompt="1"/>
          </p:nvPr>
        </p:nvSpPr>
        <p:spPr>
          <a:xfrm>
            <a:off x="7619900" y="2032669"/>
            <a:ext cx="4293366"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49" name="Content Placeholder 2">
            <a:extLst>
              <a:ext uri="{FF2B5EF4-FFF2-40B4-BE49-F238E27FC236}">
                <a16:creationId xmlns:a16="http://schemas.microsoft.com/office/drawing/2014/main" id="{FF56D2E5-86E4-473A-A62F-B7029E5B2558}"/>
              </a:ext>
            </a:extLst>
          </p:cNvPr>
          <p:cNvSpPr>
            <a:spLocks noGrp="1"/>
          </p:cNvSpPr>
          <p:nvPr>
            <p:ph idx="45" hasCustomPrompt="1"/>
          </p:nvPr>
        </p:nvSpPr>
        <p:spPr>
          <a:xfrm>
            <a:off x="7819244" y="4054475"/>
            <a:ext cx="4092160" cy="132686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50" name="Content Placeholder 14">
            <a:extLst>
              <a:ext uri="{FF2B5EF4-FFF2-40B4-BE49-F238E27FC236}">
                <a16:creationId xmlns:a16="http://schemas.microsoft.com/office/drawing/2014/main" id="{2528640A-3FC0-4E06-B371-0EC2DCACCEEF}"/>
              </a:ext>
            </a:extLst>
          </p:cNvPr>
          <p:cNvSpPr>
            <a:spLocks noGrp="1"/>
          </p:cNvSpPr>
          <p:nvPr>
            <p:ph sz="quarter" idx="46" hasCustomPrompt="1"/>
          </p:nvPr>
        </p:nvSpPr>
        <p:spPr>
          <a:xfrm>
            <a:off x="7719572" y="3766966"/>
            <a:ext cx="4293366" cy="262149"/>
          </a:xfrm>
        </p:spPr>
        <p:txBody>
          <a:bodyPr anchor="ctr">
            <a:noAutofit/>
          </a:bodyPr>
          <a:lstStyle>
            <a:lvl1pPr marL="0" indent="0" algn="l">
              <a:buNone/>
              <a:defRPr sz="2000" b="1">
                <a:solidFill>
                  <a:srgbClr val="41748D"/>
                </a:solidFill>
              </a:defRPr>
            </a:lvl1pPr>
          </a:lstStyle>
          <a:p>
            <a:pPr lvl="0"/>
            <a:r>
              <a:rPr lang="en-US" dirty="0"/>
              <a:t>Name</a:t>
            </a:r>
          </a:p>
        </p:txBody>
      </p:sp>
    </p:spTree>
    <p:extLst>
      <p:ext uri="{BB962C8B-B14F-4D97-AF65-F5344CB8AC3E}">
        <p14:creationId xmlns:p14="http://schemas.microsoft.com/office/powerpoint/2010/main" val="1682203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b Bio Slide">
    <p:spTree>
      <p:nvGrpSpPr>
        <p:cNvPr id="1" name=""/>
        <p:cNvGrpSpPr/>
        <p:nvPr/>
      </p:nvGrpSpPr>
      <p:grpSpPr>
        <a:xfrm>
          <a:off x="0" y="0"/>
          <a:ext cx="0" cy="0"/>
          <a:chOff x="0" y="0"/>
          <a:chExt cx="0" cy="0"/>
        </a:xfrm>
      </p:grpSpPr>
      <p:sp>
        <p:nvSpPr>
          <p:cNvPr id="2" name="Rectangle 1"/>
          <p:cNvSpPr>
            <a:spLocks noChangeAspect="1"/>
          </p:cNvSpPr>
          <p:nvPr userDrawn="1"/>
        </p:nvSpPr>
        <p:spPr bwMode="auto">
          <a:xfrm>
            <a:off x="4193733" y="2499912"/>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3" name="TextBox 2"/>
          <p:cNvSpPr txBox="1"/>
          <p:nvPr userDrawn="1"/>
        </p:nvSpPr>
        <p:spPr>
          <a:xfrm>
            <a:off x="527051" y="398464"/>
            <a:ext cx="6402197" cy="492443"/>
          </a:xfrm>
          <a:prstGeom prst="rect">
            <a:avLst/>
          </a:prstGeom>
          <a:noFill/>
        </p:spPr>
        <p:txBody>
          <a:bodyPr wrap="square" lIns="0" tIns="0" rIns="0" bIns="0" rtlCol="0">
            <a:spAutoFit/>
          </a:bodyPr>
          <a:lstStyle/>
          <a:p>
            <a:pPr>
              <a:buNone/>
            </a:pPr>
            <a:r>
              <a:rPr lang="en-US" sz="3200" b="1" dirty="0">
                <a:solidFill>
                  <a:srgbClr val="41748D"/>
                </a:solidFill>
                <a:latin typeface="Calibri"/>
                <a:cs typeface="Calibri"/>
              </a:rPr>
              <a:t>Presented by</a:t>
            </a:r>
          </a:p>
        </p:txBody>
      </p:sp>
      <p:sp>
        <p:nvSpPr>
          <p:cNvPr id="19" name="Content Placeholder 2">
            <a:extLst>
              <a:ext uri="{FF2B5EF4-FFF2-40B4-BE49-F238E27FC236}">
                <a16:creationId xmlns:a16="http://schemas.microsoft.com/office/drawing/2014/main" id="{FF56D2E5-86E4-473A-A62F-B7029E5B2558}"/>
              </a:ext>
            </a:extLst>
          </p:cNvPr>
          <p:cNvSpPr>
            <a:spLocks noGrp="1"/>
          </p:cNvSpPr>
          <p:nvPr>
            <p:ph idx="1" hasCustomPrompt="1"/>
          </p:nvPr>
        </p:nvSpPr>
        <p:spPr>
          <a:xfrm>
            <a:off x="5481271" y="2779713"/>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20" name="Content Placeholder 14">
            <a:extLst>
              <a:ext uri="{FF2B5EF4-FFF2-40B4-BE49-F238E27FC236}">
                <a16:creationId xmlns:a16="http://schemas.microsoft.com/office/drawing/2014/main" id="{2528640A-3FC0-4E06-B371-0EC2DCACCEEF}"/>
              </a:ext>
            </a:extLst>
          </p:cNvPr>
          <p:cNvSpPr>
            <a:spLocks noGrp="1"/>
          </p:cNvSpPr>
          <p:nvPr>
            <p:ph sz="quarter" idx="20" hasCustomPrompt="1"/>
          </p:nvPr>
        </p:nvSpPr>
        <p:spPr>
          <a:xfrm>
            <a:off x="5381599" y="2492204"/>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22" name="Picture Placeholder 21"/>
          <p:cNvSpPr>
            <a:spLocks noGrp="1" noChangeAspect="1"/>
          </p:cNvSpPr>
          <p:nvPr>
            <p:ph type="pic" sz="quarter" idx="21" hasCustomPrompt="1"/>
          </p:nvPr>
        </p:nvSpPr>
        <p:spPr>
          <a:xfrm>
            <a:off x="4206834" y="2515501"/>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14"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7"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10"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793650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b Bios slide">
    <p:spTree>
      <p:nvGrpSpPr>
        <p:cNvPr id="1" name=""/>
        <p:cNvGrpSpPr/>
        <p:nvPr/>
      </p:nvGrpSpPr>
      <p:grpSpPr>
        <a:xfrm>
          <a:off x="0" y="0"/>
          <a:ext cx="0" cy="0"/>
          <a:chOff x="0" y="0"/>
          <a:chExt cx="0" cy="0"/>
        </a:xfrm>
      </p:grpSpPr>
      <p:sp>
        <p:nvSpPr>
          <p:cNvPr id="3" name="TextBox 2"/>
          <p:cNvSpPr txBox="1"/>
          <p:nvPr userDrawn="1"/>
        </p:nvSpPr>
        <p:spPr>
          <a:xfrm>
            <a:off x="527051" y="398464"/>
            <a:ext cx="6402197" cy="492443"/>
          </a:xfrm>
          <a:prstGeom prst="rect">
            <a:avLst/>
          </a:prstGeom>
          <a:noFill/>
        </p:spPr>
        <p:txBody>
          <a:bodyPr wrap="square" lIns="0" tIns="0" rIns="0" bIns="0" rtlCol="0">
            <a:spAutoFit/>
          </a:bodyPr>
          <a:lstStyle/>
          <a:p>
            <a:pPr>
              <a:buNone/>
            </a:pPr>
            <a:r>
              <a:rPr lang="en-US" sz="3200" b="1" dirty="0">
                <a:solidFill>
                  <a:srgbClr val="41748D"/>
                </a:solidFill>
                <a:latin typeface="Calibri"/>
                <a:cs typeface="Calibri"/>
              </a:rPr>
              <a:t>Presented by</a:t>
            </a:r>
          </a:p>
        </p:txBody>
      </p:sp>
      <p:sp>
        <p:nvSpPr>
          <p:cNvPr id="22" name="Rectangle 21"/>
          <p:cNvSpPr>
            <a:spLocks noChangeAspect="1"/>
          </p:cNvSpPr>
          <p:nvPr userDrawn="1"/>
        </p:nvSpPr>
        <p:spPr bwMode="auto">
          <a:xfrm>
            <a:off x="1996573" y="2548569"/>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35" name="Content Placeholder 2">
            <a:extLst>
              <a:ext uri="{FF2B5EF4-FFF2-40B4-BE49-F238E27FC236}">
                <a16:creationId xmlns:a16="http://schemas.microsoft.com/office/drawing/2014/main" id="{FF56D2E5-86E4-473A-A62F-B7029E5B2558}"/>
              </a:ext>
            </a:extLst>
          </p:cNvPr>
          <p:cNvSpPr>
            <a:spLocks noGrp="1"/>
          </p:cNvSpPr>
          <p:nvPr>
            <p:ph idx="1" hasCustomPrompt="1"/>
          </p:nvPr>
        </p:nvSpPr>
        <p:spPr>
          <a:xfrm>
            <a:off x="3284111" y="2828370"/>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36" name="Content Placeholder 14">
            <a:extLst>
              <a:ext uri="{FF2B5EF4-FFF2-40B4-BE49-F238E27FC236}">
                <a16:creationId xmlns:a16="http://schemas.microsoft.com/office/drawing/2014/main" id="{2528640A-3FC0-4E06-B371-0EC2DCACCEEF}"/>
              </a:ext>
            </a:extLst>
          </p:cNvPr>
          <p:cNvSpPr>
            <a:spLocks noGrp="1"/>
          </p:cNvSpPr>
          <p:nvPr>
            <p:ph sz="quarter" idx="20" hasCustomPrompt="1"/>
          </p:nvPr>
        </p:nvSpPr>
        <p:spPr>
          <a:xfrm>
            <a:off x="3184439" y="2540861"/>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37" name="Picture Placeholder 21"/>
          <p:cNvSpPr>
            <a:spLocks noGrp="1" noChangeAspect="1"/>
          </p:cNvSpPr>
          <p:nvPr>
            <p:ph type="pic" sz="quarter" idx="21" hasCustomPrompt="1"/>
          </p:nvPr>
        </p:nvSpPr>
        <p:spPr>
          <a:xfrm>
            <a:off x="2009674" y="2564158"/>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38" name="Rectangle 37"/>
          <p:cNvSpPr>
            <a:spLocks noChangeAspect="1"/>
          </p:cNvSpPr>
          <p:nvPr userDrawn="1"/>
        </p:nvSpPr>
        <p:spPr bwMode="auto">
          <a:xfrm>
            <a:off x="5950424" y="2525272"/>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39" name="Content Placeholder 2">
            <a:extLst>
              <a:ext uri="{FF2B5EF4-FFF2-40B4-BE49-F238E27FC236}">
                <a16:creationId xmlns:a16="http://schemas.microsoft.com/office/drawing/2014/main" id="{FF56D2E5-86E4-473A-A62F-B7029E5B2558}"/>
              </a:ext>
            </a:extLst>
          </p:cNvPr>
          <p:cNvSpPr>
            <a:spLocks noGrp="1"/>
          </p:cNvSpPr>
          <p:nvPr>
            <p:ph idx="22" hasCustomPrompt="1"/>
          </p:nvPr>
        </p:nvSpPr>
        <p:spPr>
          <a:xfrm>
            <a:off x="7237962" y="2805073"/>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40" name="Content Placeholder 14">
            <a:extLst>
              <a:ext uri="{FF2B5EF4-FFF2-40B4-BE49-F238E27FC236}">
                <a16:creationId xmlns:a16="http://schemas.microsoft.com/office/drawing/2014/main" id="{2528640A-3FC0-4E06-B371-0EC2DCACCEEF}"/>
              </a:ext>
            </a:extLst>
          </p:cNvPr>
          <p:cNvSpPr>
            <a:spLocks noGrp="1"/>
          </p:cNvSpPr>
          <p:nvPr>
            <p:ph sz="quarter" idx="23" hasCustomPrompt="1"/>
          </p:nvPr>
        </p:nvSpPr>
        <p:spPr>
          <a:xfrm>
            <a:off x="7138290" y="2517564"/>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41" name="Picture Placeholder 21"/>
          <p:cNvSpPr>
            <a:spLocks noGrp="1" noChangeAspect="1"/>
          </p:cNvSpPr>
          <p:nvPr>
            <p:ph type="pic" sz="quarter" idx="24" hasCustomPrompt="1"/>
          </p:nvPr>
        </p:nvSpPr>
        <p:spPr>
          <a:xfrm>
            <a:off x="5963525" y="2540861"/>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18"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20"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14"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1306022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b Bios slide">
    <p:spTree>
      <p:nvGrpSpPr>
        <p:cNvPr id="1" name=""/>
        <p:cNvGrpSpPr/>
        <p:nvPr/>
      </p:nvGrpSpPr>
      <p:grpSpPr>
        <a:xfrm>
          <a:off x="0" y="0"/>
          <a:ext cx="0" cy="0"/>
          <a:chOff x="0" y="0"/>
          <a:chExt cx="0" cy="0"/>
        </a:xfrm>
      </p:grpSpPr>
      <p:sp>
        <p:nvSpPr>
          <p:cNvPr id="3" name="TextBox 2"/>
          <p:cNvSpPr txBox="1"/>
          <p:nvPr userDrawn="1"/>
        </p:nvSpPr>
        <p:spPr>
          <a:xfrm>
            <a:off x="527051" y="398464"/>
            <a:ext cx="6402197" cy="492443"/>
          </a:xfrm>
          <a:prstGeom prst="rect">
            <a:avLst/>
          </a:prstGeom>
          <a:noFill/>
        </p:spPr>
        <p:txBody>
          <a:bodyPr wrap="square" lIns="0" tIns="0" rIns="0" bIns="0" rtlCol="0">
            <a:spAutoFit/>
          </a:bodyPr>
          <a:lstStyle/>
          <a:p>
            <a:pPr>
              <a:buNone/>
            </a:pPr>
            <a:r>
              <a:rPr lang="en-US" sz="3200" b="1" dirty="0">
                <a:solidFill>
                  <a:srgbClr val="41748D"/>
                </a:solidFill>
                <a:latin typeface="Calibri"/>
                <a:cs typeface="Calibri"/>
              </a:rPr>
              <a:t>Presented by</a:t>
            </a:r>
          </a:p>
        </p:txBody>
      </p:sp>
      <p:sp>
        <p:nvSpPr>
          <p:cNvPr id="22" name="Rectangle 21"/>
          <p:cNvSpPr>
            <a:spLocks noChangeAspect="1"/>
          </p:cNvSpPr>
          <p:nvPr userDrawn="1"/>
        </p:nvSpPr>
        <p:spPr bwMode="auto">
          <a:xfrm>
            <a:off x="492924" y="2548569"/>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35" name="Content Placeholder 2">
            <a:extLst>
              <a:ext uri="{FF2B5EF4-FFF2-40B4-BE49-F238E27FC236}">
                <a16:creationId xmlns:a16="http://schemas.microsoft.com/office/drawing/2014/main" id="{FF56D2E5-86E4-473A-A62F-B7029E5B2558}"/>
              </a:ext>
            </a:extLst>
          </p:cNvPr>
          <p:cNvSpPr>
            <a:spLocks noGrp="1"/>
          </p:cNvSpPr>
          <p:nvPr>
            <p:ph idx="1" hasCustomPrompt="1"/>
          </p:nvPr>
        </p:nvSpPr>
        <p:spPr>
          <a:xfrm>
            <a:off x="1780462" y="2828370"/>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36" name="Content Placeholder 14">
            <a:extLst>
              <a:ext uri="{FF2B5EF4-FFF2-40B4-BE49-F238E27FC236}">
                <a16:creationId xmlns:a16="http://schemas.microsoft.com/office/drawing/2014/main" id="{2528640A-3FC0-4E06-B371-0EC2DCACCEEF}"/>
              </a:ext>
            </a:extLst>
          </p:cNvPr>
          <p:cNvSpPr>
            <a:spLocks noGrp="1"/>
          </p:cNvSpPr>
          <p:nvPr>
            <p:ph sz="quarter" idx="20" hasCustomPrompt="1"/>
          </p:nvPr>
        </p:nvSpPr>
        <p:spPr>
          <a:xfrm>
            <a:off x="1680790" y="2540861"/>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37" name="Picture Placeholder 21"/>
          <p:cNvSpPr>
            <a:spLocks noGrp="1" noChangeAspect="1"/>
          </p:cNvSpPr>
          <p:nvPr>
            <p:ph type="pic" sz="quarter" idx="21" hasCustomPrompt="1"/>
          </p:nvPr>
        </p:nvSpPr>
        <p:spPr>
          <a:xfrm>
            <a:off x="506025" y="2564158"/>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38" name="Rectangle 37"/>
          <p:cNvSpPr>
            <a:spLocks noChangeAspect="1"/>
          </p:cNvSpPr>
          <p:nvPr userDrawn="1"/>
        </p:nvSpPr>
        <p:spPr bwMode="auto">
          <a:xfrm>
            <a:off x="4290764" y="2525272"/>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39" name="Content Placeholder 2">
            <a:extLst>
              <a:ext uri="{FF2B5EF4-FFF2-40B4-BE49-F238E27FC236}">
                <a16:creationId xmlns:a16="http://schemas.microsoft.com/office/drawing/2014/main" id="{FF56D2E5-86E4-473A-A62F-B7029E5B2558}"/>
              </a:ext>
            </a:extLst>
          </p:cNvPr>
          <p:cNvSpPr>
            <a:spLocks noGrp="1"/>
          </p:cNvSpPr>
          <p:nvPr>
            <p:ph idx="22" hasCustomPrompt="1"/>
          </p:nvPr>
        </p:nvSpPr>
        <p:spPr>
          <a:xfrm>
            <a:off x="5578302" y="2805073"/>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40" name="Content Placeholder 14">
            <a:extLst>
              <a:ext uri="{FF2B5EF4-FFF2-40B4-BE49-F238E27FC236}">
                <a16:creationId xmlns:a16="http://schemas.microsoft.com/office/drawing/2014/main" id="{2528640A-3FC0-4E06-B371-0EC2DCACCEEF}"/>
              </a:ext>
            </a:extLst>
          </p:cNvPr>
          <p:cNvSpPr>
            <a:spLocks noGrp="1"/>
          </p:cNvSpPr>
          <p:nvPr>
            <p:ph sz="quarter" idx="23" hasCustomPrompt="1"/>
          </p:nvPr>
        </p:nvSpPr>
        <p:spPr>
          <a:xfrm>
            <a:off x="5478630" y="2517564"/>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41" name="Picture Placeholder 21"/>
          <p:cNvSpPr>
            <a:spLocks noGrp="1" noChangeAspect="1"/>
          </p:cNvSpPr>
          <p:nvPr>
            <p:ph type="pic" sz="quarter" idx="24" hasCustomPrompt="1"/>
          </p:nvPr>
        </p:nvSpPr>
        <p:spPr>
          <a:xfrm>
            <a:off x="4303865" y="2540861"/>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17" name="Rectangle 16"/>
          <p:cNvSpPr>
            <a:spLocks noChangeAspect="1"/>
          </p:cNvSpPr>
          <p:nvPr userDrawn="1"/>
        </p:nvSpPr>
        <p:spPr bwMode="auto">
          <a:xfrm>
            <a:off x="8088698" y="2508195"/>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8" name="Content Placeholder 2">
            <a:extLst>
              <a:ext uri="{FF2B5EF4-FFF2-40B4-BE49-F238E27FC236}">
                <a16:creationId xmlns:a16="http://schemas.microsoft.com/office/drawing/2014/main" id="{FF56D2E5-86E4-473A-A62F-B7029E5B2558}"/>
              </a:ext>
            </a:extLst>
          </p:cNvPr>
          <p:cNvSpPr>
            <a:spLocks noGrp="1"/>
          </p:cNvSpPr>
          <p:nvPr>
            <p:ph idx="25" hasCustomPrompt="1"/>
          </p:nvPr>
        </p:nvSpPr>
        <p:spPr>
          <a:xfrm>
            <a:off x="9376236" y="2787996"/>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19" name="Content Placeholder 14">
            <a:extLst>
              <a:ext uri="{FF2B5EF4-FFF2-40B4-BE49-F238E27FC236}">
                <a16:creationId xmlns:a16="http://schemas.microsoft.com/office/drawing/2014/main" id="{2528640A-3FC0-4E06-B371-0EC2DCACCEEF}"/>
              </a:ext>
            </a:extLst>
          </p:cNvPr>
          <p:cNvSpPr>
            <a:spLocks noGrp="1"/>
          </p:cNvSpPr>
          <p:nvPr>
            <p:ph sz="quarter" idx="26" hasCustomPrompt="1"/>
          </p:nvPr>
        </p:nvSpPr>
        <p:spPr>
          <a:xfrm>
            <a:off x="9276564" y="2500487"/>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20" name="Picture Placeholder 21"/>
          <p:cNvSpPr>
            <a:spLocks noGrp="1" noChangeAspect="1"/>
          </p:cNvSpPr>
          <p:nvPr>
            <p:ph type="pic" sz="quarter" idx="27" hasCustomPrompt="1"/>
          </p:nvPr>
        </p:nvSpPr>
        <p:spPr>
          <a:xfrm>
            <a:off x="8101799" y="2523784"/>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24"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26"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21"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2578801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b Bios slide">
    <p:spTree>
      <p:nvGrpSpPr>
        <p:cNvPr id="1" name=""/>
        <p:cNvGrpSpPr/>
        <p:nvPr/>
      </p:nvGrpSpPr>
      <p:grpSpPr>
        <a:xfrm>
          <a:off x="0" y="0"/>
          <a:ext cx="0" cy="0"/>
          <a:chOff x="0" y="0"/>
          <a:chExt cx="0" cy="0"/>
        </a:xfrm>
      </p:grpSpPr>
      <p:sp>
        <p:nvSpPr>
          <p:cNvPr id="3" name="TextBox 2"/>
          <p:cNvSpPr txBox="1"/>
          <p:nvPr userDrawn="1"/>
        </p:nvSpPr>
        <p:spPr>
          <a:xfrm>
            <a:off x="527051" y="398464"/>
            <a:ext cx="6402197" cy="492443"/>
          </a:xfrm>
          <a:prstGeom prst="rect">
            <a:avLst/>
          </a:prstGeom>
          <a:noFill/>
        </p:spPr>
        <p:txBody>
          <a:bodyPr wrap="square" lIns="0" tIns="0" rIns="0" bIns="0" rtlCol="0">
            <a:spAutoFit/>
          </a:bodyPr>
          <a:lstStyle/>
          <a:p>
            <a:pPr>
              <a:buNone/>
            </a:pPr>
            <a:r>
              <a:rPr lang="en-US" sz="3200" b="1" dirty="0">
                <a:solidFill>
                  <a:srgbClr val="41748D"/>
                </a:solidFill>
                <a:latin typeface="Calibri"/>
                <a:cs typeface="Calibri"/>
              </a:rPr>
              <a:t>Presented by</a:t>
            </a:r>
          </a:p>
        </p:txBody>
      </p:sp>
      <p:sp>
        <p:nvSpPr>
          <p:cNvPr id="22" name="Rectangle 21"/>
          <p:cNvSpPr>
            <a:spLocks noChangeAspect="1"/>
          </p:cNvSpPr>
          <p:nvPr userDrawn="1"/>
        </p:nvSpPr>
        <p:spPr bwMode="auto">
          <a:xfrm>
            <a:off x="1936030" y="1755511"/>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35" name="Content Placeholder 2">
            <a:extLst>
              <a:ext uri="{FF2B5EF4-FFF2-40B4-BE49-F238E27FC236}">
                <a16:creationId xmlns:a16="http://schemas.microsoft.com/office/drawing/2014/main" id="{FF56D2E5-86E4-473A-A62F-B7029E5B2558}"/>
              </a:ext>
            </a:extLst>
          </p:cNvPr>
          <p:cNvSpPr>
            <a:spLocks noGrp="1"/>
          </p:cNvSpPr>
          <p:nvPr>
            <p:ph idx="1" hasCustomPrompt="1"/>
          </p:nvPr>
        </p:nvSpPr>
        <p:spPr>
          <a:xfrm>
            <a:off x="3223568" y="2035312"/>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36" name="Content Placeholder 14">
            <a:extLst>
              <a:ext uri="{FF2B5EF4-FFF2-40B4-BE49-F238E27FC236}">
                <a16:creationId xmlns:a16="http://schemas.microsoft.com/office/drawing/2014/main" id="{2528640A-3FC0-4E06-B371-0EC2DCACCEEF}"/>
              </a:ext>
            </a:extLst>
          </p:cNvPr>
          <p:cNvSpPr>
            <a:spLocks noGrp="1"/>
          </p:cNvSpPr>
          <p:nvPr>
            <p:ph sz="quarter" idx="20" hasCustomPrompt="1"/>
          </p:nvPr>
        </p:nvSpPr>
        <p:spPr>
          <a:xfrm>
            <a:off x="3123896" y="1747803"/>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37" name="Picture Placeholder 21"/>
          <p:cNvSpPr>
            <a:spLocks noGrp="1" noChangeAspect="1"/>
          </p:cNvSpPr>
          <p:nvPr>
            <p:ph type="pic" sz="quarter" idx="21" hasCustomPrompt="1"/>
          </p:nvPr>
        </p:nvSpPr>
        <p:spPr>
          <a:xfrm>
            <a:off x="1949131" y="1771100"/>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38" name="Rectangle 37"/>
          <p:cNvSpPr>
            <a:spLocks noChangeAspect="1"/>
          </p:cNvSpPr>
          <p:nvPr userDrawn="1"/>
        </p:nvSpPr>
        <p:spPr bwMode="auto">
          <a:xfrm>
            <a:off x="5733870" y="1732214"/>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39" name="Content Placeholder 2">
            <a:extLst>
              <a:ext uri="{FF2B5EF4-FFF2-40B4-BE49-F238E27FC236}">
                <a16:creationId xmlns:a16="http://schemas.microsoft.com/office/drawing/2014/main" id="{FF56D2E5-86E4-473A-A62F-B7029E5B2558}"/>
              </a:ext>
            </a:extLst>
          </p:cNvPr>
          <p:cNvSpPr>
            <a:spLocks noGrp="1"/>
          </p:cNvSpPr>
          <p:nvPr>
            <p:ph idx="22" hasCustomPrompt="1"/>
          </p:nvPr>
        </p:nvSpPr>
        <p:spPr>
          <a:xfrm>
            <a:off x="7021408" y="2012015"/>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40" name="Content Placeholder 14">
            <a:extLst>
              <a:ext uri="{FF2B5EF4-FFF2-40B4-BE49-F238E27FC236}">
                <a16:creationId xmlns:a16="http://schemas.microsoft.com/office/drawing/2014/main" id="{2528640A-3FC0-4E06-B371-0EC2DCACCEEF}"/>
              </a:ext>
            </a:extLst>
          </p:cNvPr>
          <p:cNvSpPr>
            <a:spLocks noGrp="1"/>
          </p:cNvSpPr>
          <p:nvPr>
            <p:ph sz="quarter" idx="23" hasCustomPrompt="1"/>
          </p:nvPr>
        </p:nvSpPr>
        <p:spPr>
          <a:xfrm>
            <a:off x="6921736" y="1724506"/>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41" name="Picture Placeholder 21"/>
          <p:cNvSpPr>
            <a:spLocks noGrp="1" noChangeAspect="1"/>
          </p:cNvSpPr>
          <p:nvPr>
            <p:ph type="pic" sz="quarter" idx="24" hasCustomPrompt="1"/>
          </p:nvPr>
        </p:nvSpPr>
        <p:spPr>
          <a:xfrm>
            <a:off x="5746971" y="1747803"/>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23" name="Rectangle 22"/>
          <p:cNvSpPr>
            <a:spLocks noChangeAspect="1"/>
          </p:cNvSpPr>
          <p:nvPr userDrawn="1"/>
        </p:nvSpPr>
        <p:spPr bwMode="auto">
          <a:xfrm>
            <a:off x="1949144" y="4119002"/>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24" name="Content Placeholder 2">
            <a:extLst>
              <a:ext uri="{FF2B5EF4-FFF2-40B4-BE49-F238E27FC236}">
                <a16:creationId xmlns:a16="http://schemas.microsoft.com/office/drawing/2014/main" id="{FF56D2E5-86E4-473A-A62F-B7029E5B2558}"/>
              </a:ext>
            </a:extLst>
          </p:cNvPr>
          <p:cNvSpPr>
            <a:spLocks noGrp="1"/>
          </p:cNvSpPr>
          <p:nvPr>
            <p:ph idx="25" hasCustomPrompt="1"/>
          </p:nvPr>
        </p:nvSpPr>
        <p:spPr>
          <a:xfrm>
            <a:off x="3236682" y="4398803"/>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25" name="Content Placeholder 14">
            <a:extLst>
              <a:ext uri="{FF2B5EF4-FFF2-40B4-BE49-F238E27FC236}">
                <a16:creationId xmlns:a16="http://schemas.microsoft.com/office/drawing/2014/main" id="{2528640A-3FC0-4E06-B371-0EC2DCACCEEF}"/>
              </a:ext>
            </a:extLst>
          </p:cNvPr>
          <p:cNvSpPr>
            <a:spLocks noGrp="1"/>
          </p:cNvSpPr>
          <p:nvPr>
            <p:ph sz="quarter" idx="26" hasCustomPrompt="1"/>
          </p:nvPr>
        </p:nvSpPr>
        <p:spPr>
          <a:xfrm>
            <a:off x="3137010" y="4111294"/>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26" name="Picture Placeholder 21"/>
          <p:cNvSpPr>
            <a:spLocks noGrp="1" noChangeAspect="1"/>
          </p:cNvSpPr>
          <p:nvPr>
            <p:ph type="pic" sz="quarter" idx="27" hasCustomPrompt="1"/>
          </p:nvPr>
        </p:nvSpPr>
        <p:spPr>
          <a:xfrm>
            <a:off x="1962245" y="4134591"/>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27" name="Rectangle 26"/>
          <p:cNvSpPr>
            <a:spLocks noChangeAspect="1"/>
          </p:cNvSpPr>
          <p:nvPr userDrawn="1"/>
        </p:nvSpPr>
        <p:spPr bwMode="auto">
          <a:xfrm>
            <a:off x="5746984" y="4095705"/>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28" name="Content Placeholder 2">
            <a:extLst>
              <a:ext uri="{FF2B5EF4-FFF2-40B4-BE49-F238E27FC236}">
                <a16:creationId xmlns:a16="http://schemas.microsoft.com/office/drawing/2014/main" id="{FF56D2E5-86E4-473A-A62F-B7029E5B2558}"/>
              </a:ext>
            </a:extLst>
          </p:cNvPr>
          <p:cNvSpPr>
            <a:spLocks noGrp="1"/>
          </p:cNvSpPr>
          <p:nvPr>
            <p:ph idx="28" hasCustomPrompt="1"/>
          </p:nvPr>
        </p:nvSpPr>
        <p:spPr>
          <a:xfrm>
            <a:off x="7034522" y="4375506"/>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29" name="Content Placeholder 14">
            <a:extLst>
              <a:ext uri="{FF2B5EF4-FFF2-40B4-BE49-F238E27FC236}">
                <a16:creationId xmlns:a16="http://schemas.microsoft.com/office/drawing/2014/main" id="{2528640A-3FC0-4E06-B371-0EC2DCACCEEF}"/>
              </a:ext>
            </a:extLst>
          </p:cNvPr>
          <p:cNvSpPr>
            <a:spLocks noGrp="1"/>
          </p:cNvSpPr>
          <p:nvPr>
            <p:ph sz="quarter" idx="29" hasCustomPrompt="1"/>
          </p:nvPr>
        </p:nvSpPr>
        <p:spPr>
          <a:xfrm>
            <a:off x="6934850" y="4087997"/>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30" name="Picture Placeholder 21"/>
          <p:cNvSpPr>
            <a:spLocks noGrp="1" noChangeAspect="1"/>
          </p:cNvSpPr>
          <p:nvPr>
            <p:ph type="pic" sz="quarter" idx="30" hasCustomPrompt="1"/>
          </p:nvPr>
        </p:nvSpPr>
        <p:spPr>
          <a:xfrm>
            <a:off x="5760085" y="4111294"/>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32"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34"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31"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34139174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b Bios slide">
    <p:spTree>
      <p:nvGrpSpPr>
        <p:cNvPr id="1" name=""/>
        <p:cNvGrpSpPr/>
        <p:nvPr/>
      </p:nvGrpSpPr>
      <p:grpSpPr>
        <a:xfrm>
          <a:off x="0" y="0"/>
          <a:ext cx="0" cy="0"/>
          <a:chOff x="0" y="0"/>
          <a:chExt cx="0" cy="0"/>
        </a:xfrm>
      </p:grpSpPr>
      <p:sp>
        <p:nvSpPr>
          <p:cNvPr id="3" name="TextBox 2"/>
          <p:cNvSpPr txBox="1"/>
          <p:nvPr userDrawn="1"/>
        </p:nvSpPr>
        <p:spPr>
          <a:xfrm>
            <a:off x="527051" y="398464"/>
            <a:ext cx="6402197" cy="492443"/>
          </a:xfrm>
          <a:prstGeom prst="rect">
            <a:avLst/>
          </a:prstGeom>
          <a:noFill/>
        </p:spPr>
        <p:txBody>
          <a:bodyPr wrap="square" lIns="0" tIns="0" rIns="0" bIns="0" rtlCol="0">
            <a:spAutoFit/>
          </a:bodyPr>
          <a:lstStyle/>
          <a:p>
            <a:pPr>
              <a:buNone/>
            </a:pPr>
            <a:r>
              <a:rPr lang="en-US" sz="3200" b="1" dirty="0">
                <a:solidFill>
                  <a:srgbClr val="41748D"/>
                </a:solidFill>
                <a:latin typeface="Calibri"/>
                <a:cs typeface="Calibri"/>
              </a:rPr>
              <a:t>Presented by</a:t>
            </a:r>
          </a:p>
        </p:txBody>
      </p:sp>
      <p:sp>
        <p:nvSpPr>
          <p:cNvPr id="22" name="Rectangle 21"/>
          <p:cNvSpPr>
            <a:spLocks noChangeAspect="1"/>
          </p:cNvSpPr>
          <p:nvPr userDrawn="1"/>
        </p:nvSpPr>
        <p:spPr bwMode="auto">
          <a:xfrm>
            <a:off x="486834" y="1747408"/>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35" name="Content Placeholder 2">
            <a:extLst>
              <a:ext uri="{FF2B5EF4-FFF2-40B4-BE49-F238E27FC236}">
                <a16:creationId xmlns:a16="http://schemas.microsoft.com/office/drawing/2014/main" id="{FF56D2E5-86E4-473A-A62F-B7029E5B2558}"/>
              </a:ext>
            </a:extLst>
          </p:cNvPr>
          <p:cNvSpPr>
            <a:spLocks noGrp="1"/>
          </p:cNvSpPr>
          <p:nvPr>
            <p:ph idx="1" hasCustomPrompt="1"/>
          </p:nvPr>
        </p:nvSpPr>
        <p:spPr>
          <a:xfrm>
            <a:off x="1774372" y="2027209"/>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36" name="Content Placeholder 14">
            <a:extLst>
              <a:ext uri="{FF2B5EF4-FFF2-40B4-BE49-F238E27FC236}">
                <a16:creationId xmlns:a16="http://schemas.microsoft.com/office/drawing/2014/main" id="{2528640A-3FC0-4E06-B371-0EC2DCACCEEF}"/>
              </a:ext>
            </a:extLst>
          </p:cNvPr>
          <p:cNvSpPr>
            <a:spLocks noGrp="1"/>
          </p:cNvSpPr>
          <p:nvPr>
            <p:ph sz="quarter" idx="20" hasCustomPrompt="1"/>
          </p:nvPr>
        </p:nvSpPr>
        <p:spPr>
          <a:xfrm>
            <a:off x="1674700" y="1739700"/>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37" name="Picture Placeholder 21"/>
          <p:cNvSpPr>
            <a:spLocks noGrp="1" noChangeAspect="1"/>
          </p:cNvSpPr>
          <p:nvPr>
            <p:ph type="pic" sz="quarter" idx="21" hasCustomPrompt="1"/>
          </p:nvPr>
        </p:nvSpPr>
        <p:spPr>
          <a:xfrm>
            <a:off x="499935" y="1762997"/>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38" name="Rectangle 37"/>
          <p:cNvSpPr>
            <a:spLocks noChangeAspect="1"/>
          </p:cNvSpPr>
          <p:nvPr userDrawn="1"/>
        </p:nvSpPr>
        <p:spPr bwMode="auto">
          <a:xfrm>
            <a:off x="4284674" y="1724111"/>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39" name="Content Placeholder 2">
            <a:extLst>
              <a:ext uri="{FF2B5EF4-FFF2-40B4-BE49-F238E27FC236}">
                <a16:creationId xmlns:a16="http://schemas.microsoft.com/office/drawing/2014/main" id="{FF56D2E5-86E4-473A-A62F-B7029E5B2558}"/>
              </a:ext>
            </a:extLst>
          </p:cNvPr>
          <p:cNvSpPr>
            <a:spLocks noGrp="1"/>
          </p:cNvSpPr>
          <p:nvPr>
            <p:ph idx="22" hasCustomPrompt="1"/>
          </p:nvPr>
        </p:nvSpPr>
        <p:spPr>
          <a:xfrm>
            <a:off x="5572212" y="2003912"/>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40" name="Content Placeholder 14">
            <a:extLst>
              <a:ext uri="{FF2B5EF4-FFF2-40B4-BE49-F238E27FC236}">
                <a16:creationId xmlns:a16="http://schemas.microsoft.com/office/drawing/2014/main" id="{2528640A-3FC0-4E06-B371-0EC2DCACCEEF}"/>
              </a:ext>
            </a:extLst>
          </p:cNvPr>
          <p:cNvSpPr>
            <a:spLocks noGrp="1"/>
          </p:cNvSpPr>
          <p:nvPr>
            <p:ph sz="quarter" idx="23" hasCustomPrompt="1"/>
          </p:nvPr>
        </p:nvSpPr>
        <p:spPr>
          <a:xfrm>
            <a:off x="5472540" y="1716403"/>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41" name="Picture Placeholder 21"/>
          <p:cNvSpPr>
            <a:spLocks noGrp="1" noChangeAspect="1"/>
          </p:cNvSpPr>
          <p:nvPr>
            <p:ph type="pic" sz="quarter" idx="24" hasCustomPrompt="1"/>
          </p:nvPr>
        </p:nvSpPr>
        <p:spPr>
          <a:xfrm>
            <a:off x="4297775" y="1739700"/>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23" name="Rectangle 22"/>
          <p:cNvSpPr>
            <a:spLocks noChangeAspect="1"/>
          </p:cNvSpPr>
          <p:nvPr userDrawn="1"/>
        </p:nvSpPr>
        <p:spPr bwMode="auto">
          <a:xfrm>
            <a:off x="2450082" y="4110899"/>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24" name="Content Placeholder 2">
            <a:extLst>
              <a:ext uri="{FF2B5EF4-FFF2-40B4-BE49-F238E27FC236}">
                <a16:creationId xmlns:a16="http://schemas.microsoft.com/office/drawing/2014/main" id="{FF56D2E5-86E4-473A-A62F-B7029E5B2558}"/>
              </a:ext>
            </a:extLst>
          </p:cNvPr>
          <p:cNvSpPr>
            <a:spLocks noGrp="1"/>
          </p:cNvSpPr>
          <p:nvPr>
            <p:ph idx="25" hasCustomPrompt="1"/>
          </p:nvPr>
        </p:nvSpPr>
        <p:spPr>
          <a:xfrm>
            <a:off x="3737620" y="4390700"/>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25" name="Content Placeholder 14">
            <a:extLst>
              <a:ext uri="{FF2B5EF4-FFF2-40B4-BE49-F238E27FC236}">
                <a16:creationId xmlns:a16="http://schemas.microsoft.com/office/drawing/2014/main" id="{2528640A-3FC0-4E06-B371-0EC2DCACCEEF}"/>
              </a:ext>
            </a:extLst>
          </p:cNvPr>
          <p:cNvSpPr>
            <a:spLocks noGrp="1"/>
          </p:cNvSpPr>
          <p:nvPr>
            <p:ph sz="quarter" idx="26" hasCustomPrompt="1"/>
          </p:nvPr>
        </p:nvSpPr>
        <p:spPr>
          <a:xfrm>
            <a:off x="3637948" y="4103191"/>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26" name="Picture Placeholder 21"/>
          <p:cNvSpPr>
            <a:spLocks noGrp="1" noChangeAspect="1"/>
          </p:cNvSpPr>
          <p:nvPr>
            <p:ph type="pic" sz="quarter" idx="27" hasCustomPrompt="1"/>
          </p:nvPr>
        </p:nvSpPr>
        <p:spPr>
          <a:xfrm>
            <a:off x="2463183" y="4126488"/>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27" name="Rectangle 26"/>
          <p:cNvSpPr>
            <a:spLocks noChangeAspect="1"/>
          </p:cNvSpPr>
          <p:nvPr userDrawn="1"/>
        </p:nvSpPr>
        <p:spPr bwMode="auto">
          <a:xfrm>
            <a:off x="6247922" y="4087602"/>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28" name="Content Placeholder 2">
            <a:extLst>
              <a:ext uri="{FF2B5EF4-FFF2-40B4-BE49-F238E27FC236}">
                <a16:creationId xmlns:a16="http://schemas.microsoft.com/office/drawing/2014/main" id="{FF56D2E5-86E4-473A-A62F-B7029E5B2558}"/>
              </a:ext>
            </a:extLst>
          </p:cNvPr>
          <p:cNvSpPr>
            <a:spLocks noGrp="1"/>
          </p:cNvSpPr>
          <p:nvPr>
            <p:ph idx="28" hasCustomPrompt="1"/>
          </p:nvPr>
        </p:nvSpPr>
        <p:spPr>
          <a:xfrm>
            <a:off x="7535460" y="4367403"/>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29" name="Content Placeholder 14">
            <a:extLst>
              <a:ext uri="{FF2B5EF4-FFF2-40B4-BE49-F238E27FC236}">
                <a16:creationId xmlns:a16="http://schemas.microsoft.com/office/drawing/2014/main" id="{2528640A-3FC0-4E06-B371-0EC2DCACCEEF}"/>
              </a:ext>
            </a:extLst>
          </p:cNvPr>
          <p:cNvSpPr>
            <a:spLocks noGrp="1"/>
          </p:cNvSpPr>
          <p:nvPr>
            <p:ph sz="quarter" idx="29" hasCustomPrompt="1"/>
          </p:nvPr>
        </p:nvSpPr>
        <p:spPr>
          <a:xfrm>
            <a:off x="7435788" y="4079894"/>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30" name="Picture Placeholder 21"/>
          <p:cNvSpPr>
            <a:spLocks noGrp="1" noChangeAspect="1"/>
          </p:cNvSpPr>
          <p:nvPr>
            <p:ph type="pic" sz="quarter" idx="30" hasCustomPrompt="1"/>
          </p:nvPr>
        </p:nvSpPr>
        <p:spPr>
          <a:xfrm>
            <a:off x="6261023" y="4103191"/>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31" name="Rectangle 30"/>
          <p:cNvSpPr>
            <a:spLocks noChangeAspect="1"/>
          </p:cNvSpPr>
          <p:nvPr userDrawn="1"/>
        </p:nvSpPr>
        <p:spPr bwMode="auto">
          <a:xfrm>
            <a:off x="8108613" y="1699822"/>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32" name="Content Placeholder 2">
            <a:extLst>
              <a:ext uri="{FF2B5EF4-FFF2-40B4-BE49-F238E27FC236}">
                <a16:creationId xmlns:a16="http://schemas.microsoft.com/office/drawing/2014/main" id="{FF56D2E5-86E4-473A-A62F-B7029E5B2558}"/>
              </a:ext>
            </a:extLst>
          </p:cNvPr>
          <p:cNvSpPr>
            <a:spLocks noGrp="1"/>
          </p:cNvSpPr>
          <p:nvPr>
            <p:ph idx="31" hasCustomPrompt="1"/>
          </p:nvPr>
        </p:nvSpPr>
        <p:spPr>
          <a:xfrm>
            <a:off x="9396151" y="1979623"/>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33" name="Content Placeholder 14">
            <a:extLst>
              <a:ext uri="{FF2B5EF4-FFF2-40B4-BE49-F238E27FC236}">
                <a16:creationId xmlns:a16="http://schemas.microsoft.com/office/drawing/2014/main" id="{2528640A-3FC0-4E06-B371-0EC2DCACCEEF}"/>
              </a:ext>
            </a:extLst>
          </p:cNvPr>
          <p:cNvSpPr>
            <a:spLocks noGrp="1"/>
          </p:cNvSpPr>
          <p:nvPr>
            <p:ph sz="quarter" idx="32" hasCustomPrompt="1"/>
          </p:nvPr>
        </p:nvSpPr>
        <p:spPr>
          <a:xfrm>
            <a:off x="9296479" y="1692114"/>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34" name="Picture Placeholder 21"/>
          <p:cNvSpPr>
            <a:spLocks noGrp="1" noChangeAspect="1"/>
          </p:cNvSpPr>
          <p:nvPr>
            <p:ph type="pic" sz="quarter" idx="33" hasCustomPrompt="1"/>
          </p:nvPr>
        </p:nvSpPr>
        <p:spPr>
          <a:xfrm>
            <a:off x="8121714" y="1715411"/>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43"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45"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42"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25964849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b Bios slide">
    <p:spTree>
      <p:nvGrpSpPr>
        <p:cNvPr id="1" name=""/>
        <p:cNvGrpSpPr/>
        <p:nvPr/>
      </p:nvGrpSpPr>
      <p:grpSpPr>
        <a:xfrm>
          <a:off x="0" y="0"/>
          <a:ext cx="0" cy="0"/>
          <a:chOff x="0" y="0"/>
          <a:chExt cx="0" cy="0"/>
        </a:xfrm>
      </p:grpSpPr>
      <p:sp>
        <p:nvSpPr>
          <p:cNvPr id="3" name="TextBox 2"/>
          <p:cNvSpPr txBox="1"/>
          <p:nvPr userDrawn="1"/>
        </p:nvSpPr>
        <p:spPr>
          <a:xfrm>
            <a:off x="527051" y="398464"/>
            <a:ext cx="6402197" cy="492443"/>
          </a:xfrm>
          <a:prstGeom prst="rect">
            <a:avLst/>
          </a:prstGeom>
          <a:noFill/>
        </p:spPr>
        <p:txBody>
          <a:bodyPr wrap="square" lIns="0" tIns="0" rIns="0" bIns="0" rtlCol="0">
            <a:spAutoFit/>
          </a:bodyPr>
          <a:lstStyle/>
          <a:p>
            <a:pPr>
              <a:buNone/>
            </a:pPr>
            <a:r>
              <a:rPr lang="en-US" sz="3200" b="1" dirty="0">
                <a:solidFill>
                  <a:srgbClr val="41748D"/>
                </a:solidFill>
                <a:latin typeface="Calibri"/>
                <a:cs typeface="Calibri"/>
              </a:rPr>
              <a:t>Presented by</a:t>
            </a:r>
          </a:p>
        </p:txBody>
      </p:sp>
      <p:sp>
        <p:nvSpPr>
          <p:cNvPr id="22" name="Rectangle 21"/>
          <p:cNvSpPr>
            <a:spLocks noChangeAspect="1"/>
          </p:cNvSpPr>
          <p:nvPr userDrawn="1"/>
        </p:nvSpPr>
        <p:spPr bwMode="auto">
          <a:xfrm>
            <a:off x="486834" y="1747408"/>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35" name="Content Placeholder 2">
            <a:extLst>
              <a:ext uri="{FF2B5EF4-FFF2-40B4-BE49-F238E27FC236}">
                <a16:creationId xmlns:a16="http://schemas.microsoft.com/office/drawing/2014/main" id="{FF56D2E5-86E4-473A-A62F-B7029E5B2558}"/>
              </a:ext>
            </a:extLst>
          </p:cNvPr>
          <p:cNvSpPr>
            <a:spLocks noGrp="1"/>
          </p:cNvSpPr>
          <p:nvPr>
            <p:ph idx="1" hasCustomPrompt="1"/>
          </p:nvPr>
        </p:nvSpPr>
        <p:spPr>
          <a:xfrm>
            <a:off x="1774372" y="2027209"/>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36" name="Content Placeholder 14">
            <a:extLst>
              <a:ext uri="{FF2B5EF4-FFF2-40B4-BE49-F238E27FC236}">
                <a16:creationId xmlns:a16="http://schemas.microsoft.com/office/drawing/2014/main" id="{2528640A-3FC0-4E06-B371-0EC2DCACCEEF}"/>
              </a:ext>
            </a:extLst>
          </p:cNvPr>
          <p:cNvSpPr>
            <a:spLocks noGrp="1"/>
          </p:cNvSpPr>
          <p:nvPr>
            <p:ph sz="quarter" idx="20" hasCustomPrompt="1"/>
          </p:nvPr>
        </p:nvSpPr>
        <p:spPr>
          <a:xfrm>
            <a:off x="1674700" y="1739700"/>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37" name="Picture Placeholder 21"/>
          <p:cNvSpPr>
            <a:spLocks noGrp="1" noChangeAspect="1"/>
          </p:cNvSpPr>
          <p:nvPr>
            <p:ph type="pic" sz="quarter" idx="21" hasCustomPrompt="1"/>
          </p:nvPr>
        </p:nvSpPr>
        <p:spPr>
          <a:xfrm>
            <a:off x="499935" y="1762997"/>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38" name="Rectangle 37"/>
          <p:cNvSpPr>
            <a:spLocks noChangeAspect="1"/>
          </p:cNvSpPr>
          <p:nvPr userDrawn="1"/>
        </p:nvSpPr>
        <p:spPr bwMode="auto">
          <a:xfrm>
            <a:off x="4284674" y="1724111"/>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39" name="Content Placeholder 2">
            <a:extLst>
              <a:ext uri="{FF2B5EF4-FFF2-40B4-BE49-F238E27FC236}">
                <a16:creationId xmlns:a16="http://schemas.microsoft.com/office/drawing/2014/main" id="{FF56D2E5-86E4-473A-A62F-B7029E5B2558}"/>
              </a:ext>
            </a:extLst>
          </p:cNvPr>
          <p:cNvSpPr>
            <a:spLocks noGrp="1"/>
          </p:cNvSpPr>
          <p:nvPr>
            <p:ph idx="22" hasCustomPrompt="1"/>
          </p:nvPr>
        </p:nvSpPr>
        <p:spPr>
          <a:xfrm>
            <a:off x="5572212" y="2003912"/>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40" name="Content Placeholder 14">
            <a:extLst>
              <a:ext uri="{FF2B5EF4-FFF2-40B4-BE49-F238E27FC236}">
                <a16:creationId xmlns:a16="http://schemas.microsoft.com/office/drawing/2014/main" id="{2528640A-3FC0-4E06-B371-0EC2DCACCEEF}"/>
              </a:ext>
            </a:extLst>
          </p:cNvPr>
          <p:cNvSpPr>
            <a:spLocks noGrp="1"/>
          </p:cNvSpPr>
          <p:nvPr>
            <p:ph sz="quarter" idx="23" hasCustomPrompt="1"/>
          </p:nvPr>
        </p:nvSpPr>
        <p:spPr>
          <a:xfrm>
            <a:off x="5472540" y="1716403"/>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41" name="Picture Placeholder 21"/>
          <p:cNvSpPr>
            <a:spLocks noGrp="1" noChangeAspect="1"/>
          </p:cNvSpPr>
          <p:nvPr>
            <p:ph type="pic" sz="quarter" idx="24" hasCustomPrompt="1"/>
          </p:nvPr>
        </p:nvSpPr>
        <p:spPr>
          <a:xfrm>
            <a:off x="4297775" y="1739700"/>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23" name="Rectangle 22"/>
          <p:cNvSpPr>
            <a:spLocks noChangeAspect="1"/>
          </p:cNvSpPr>
          <p:nvPr userDrawn="1"/>
        </p:nvSpPr>
        <p:spPr bwMode="auto">
          <a:xfrm>
            <a:off x="499948" y="4110899"/>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24" name="Content Placeholder 2">
            <a:extLst>
              <a:ext uri="{FF2B5EF4-FFF2-40B4-BE49-F238E27FC236}">
                <a16:creationId xmlns:a16="http://schemas.microsoft.com/office/drawing/2014/main" id="{FF56D2E5-86E4-473A-A62F-B7029E5B2558}"/>
              </a:ext>
            </a:extLst>
          </p:cNvPr>
          <p:cNvSpPr>
            <a:spLocks noGrp="1"/>
          </p:cNvSpPr>
          <p:nvPr>
            <p:ph idx="25" hasCustomPrompt="1"/>
          </p:nvPr>
        </p:nvSpPr>
        <p:spPr>
          <a:xfrm>
            <a:off x="1787486" y="4390700"/>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25" name="Content Placeholder 14">
            <a:extLst>
              <a:ext uri="{FF2B5EF4-FFF2-40B4-BE49-F238E27FC236}">
                <a16:creationId xmlns:a16="http://schemas.microsoft.com/office/drawing/2014/main" id="{2528640A-3FC0-4E06-B371-0EC2DCACCEEF}"/>
              </a:ext>
            </a:extLst>
          </p:cNvPr>
          <p:cNvSpPr>
            <a:spLocks noGrp="1"/>
          </p:cNvSpPr>
          <p:nvPr>
            <p:ph sz="quarter" idx="26" hasCustomPrompt="1"/>
          </p:nvPr>
        </p:nvSpPr>
        <p:spPr>
          <a:xfrm>
            <a:off x="1687814" y="4103191"/>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26" name="Picture Placeholder 21"/>
          <p:cNvSpPr>
            <a:spLocks noGrp="1" noChangeAspect="1"/>
          </p:cNvSpPr>
          <p:nvPr>
            <p:ph type="pic" sz="quarter" idx="27" hasCustomPrompt="1"/>
          </p:nvPr>
        </p:nvSpPr>
        <p:spPr>
          <a:xfrm>
            <a:off x="513049" y="4126488"/>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27" name="Rectangle 26"/>
          <p:cNvSpPr>
            <a:spLocks noChangeAspect="1"/>
          </p:cNvSpPr>
          <p:nvPr userDrawn="1"/>
        </p:nvSpPr>
        <p:spPr bwMode="auto">
          <a:xfrm>
            <a:off x="4297788" y="4087602"/>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28" name="Content Placeholder 2">
            <a:extLst>
              <a:ext uri="{FF2B5EF4-FFF2-40B4-BE49-F238E27FC236}">
                <a16:creationId xmlns:a16="http://schemas.microsoft.com/office/drawing/2014/main" id="{FF56D2E5-86E4-473A-A62F-B7029E5B2558}"/>
              </a:ext>
            </a:extLst>
          </p:cNvPr>
          <p:cNvSpPr>
            <a:spLocks noGrp="1"/>
          </p:cNvSpPr>
          <p:nvPr>
            <p:ph idx="28" hasCustomPrompt="1"/>
          </p:nvPr>
        </p:nvSpPr>
        <p:spPr>
          <a:xfrm>
            <a:off x="5585326" y="4367403"/>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29" name="Content Placeholder 14">
            <a:extLst>
              <a:ext uri="{FF2B5EF4-FFF2-40B4-BE49-F238E27FC236}">
                <a16:creationId xmlns:a16="http://schemas.microsoft.com/office/drawing/2014/main" id="{2528640A-3FC0-4E06-B371-0EC2DCACCEEF}"/>
              </a:ext>
            </a:extLst>
          </p:cNvPr>
          <p:cNvSpPr>
            <a:spLocks noGrp="1"/>
          </p:cNvSpPr>
          <p:nvPr>
            <p:ph sz="quarter" idx="29" hasCustomPrompt="1"/>
          </p:nvPr>
        </p:nvSpPr>
        <p:spPr>
          <a:xfrm>
            <a:off x="5485654" y="4079894"/>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30" name="Picture Placeholder 21"/>
          <p:cNvSpPr>
            <a:spLocks noGrp="1" noChangeAspect="1"/>
          </p:cNvSpPr>
          <p:nvPr>
            <p:ph type="pic" sz="quarter" idx="30" hasCustomPrompt="1"/>
          </p:nvPr>
        </p:nvSpPr>
        <p:spPr>
          <a:xfrm>
            <a:off x="4310889" y="4103191"/>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31" name="Rectangle 30"/>
          <p:cNvSpPr>
            <a:spLocks noChangeAspect="1"/>
          </p:cNvSpPr>
          <p:nvPr userDrawn="1"/>
        </p:nvSpPr>
        <p:spPr bwMode="auto">
          <a:xfrm>
            <a:off x="8108613" y="1725821"/>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32" name="Content Placeholder 2">
            <a:extLst>
              <a:ext uri="{FF2B5EF4-FFF2-40B4-BE49-F238E27FC236}">
                <a16:creationId xmlns:a16="http://schemas.microsoft.com/office/drawing/2014/main" id="{FF56D2E5-86E4-473A-A62F-B7029E5B2558}"/>
              </a:ext>
            </a:extLst>
          </p:cNvPr>
          <p:cNvSpPr>
            <a:spLocks noGrp="1"/>
          </p:cNvSpPr>
          <p:nvPr>
            <p:ph idx="31" hasCustomPrompt="1"/>
          </p:nvPr>
        </p:nvSpPr>
        <p:spPr>
          <a:xfrm>
            <a:off x="9396151" y="2005622"/>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33" name="Content Placeholder 14">
            <a:extLst>
              <a:ext uri="{FF2B5EF4-FFF2-40B4-BE49-F238E27FC236}">
                <a16:creationId xmlns:a16="http://schemas.microsoft.com/office/drawing/2014/main" id="{2528640A-3FC0-4E06-B371-0EC2DCACCEEF}"/>
              </a:ext>
            </a:extLst>
          </p:cNvPr>
          <p:cNvSpPr>
            <a:spLocks noGrp="1"/>
          </p:cNvSpPr>
          <p:nvPr>
            <p:ph sz="quarter" idx="32" hasCustomPrompt="1"/>
          </p:nvPr>
        </p:nvSpPr>
        <p:spPr>
          <a:xfrm>
            <a:off x="9296479" y="1718113"/>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34" name="Picture Placeholder 21"/>
          <p:cNvSpPr>
            <a:spLocks noGrp="1" noChangeAspect="1"/>
          </p:cNvSpPr>
          <p:nvPr>
            <p:ph type="pic" sz="quarter" idx="33" hasCustomPrompt="1"/>
          </p:nvPr>
        </p:nvSpPr>
        <p:spPr>
          <a:xfrm>
            <a:off x="8121714" y="1741410"/>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42" name="Rectangle 41"/>
          <p:cNvSpPr>
            <a:spLocks noChangeAspect="1"/>
          </p:cNvSpPr>
          <p:nvPr userDrawn="1"/>
        </p:nvSpPr>
        <p:spPr bwMode="auto">
          <a:xfrm>
            <a:off x="8121727" y="4089312"/>
            <a:ext cx="1097665" cy="1457172"/>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43" name="Content Placeholder 2">
            <a:extLst>
              <a:ext uri="{FF2B5EF4-FFF2-40B4-BE49-F238E27FC236}">
                <a16:creationId xmlns:a16="http://schemas.microsoft.com/office/drawing/2014/main" id="{FF56D2E5-86E4-473A-A62F-B7029E5B2558}"/>
              </a:ext>
            </a:extLst>
          </p:cNvPr>
          <p:cNvSpPr>
            <a:spLocks noGrp="1"/>
          </p:cNvSpPr>
          <p:nvPr>
            <p:ph idx="34" hasCustomPrompt="1"/>
          </p:nvPr>
        </p:nvSpPr>
        <p:spPr>
          <a:xfrm>
            <a:off x="9409265" y="4369113"/>
            <a:ext cx="2467871" cy="1909296"/>
          </a:xfrm>
          <a:prstGeom prst="rect">
            <a:avLst/>
          </a:prstGeom>
        </p:spPr>
        <p:txBody>
          <a:bodyPr lIns="0" tIns="0" rIns="0" bIns="0">
            <a:noAutofit/>
          </a:bodyPr>
          <a:lstStyle>
            <a:lvl1pPr marL="0" indent="0" algn="l">
              <a:buNone/>
              <a:defRPr sz="1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&lt;TITLE&gt;</a:t>
            </a:r>
            <a:br>
              <a:rPr lang="en-US" noProof="0" dirty="0"/>
            </a:br>
            <a:r>
              <a:rPr lang="en-US" noProof="0" dirty="0"/>
              <a:t>&lt;EMAIL&gt;</a:t>
            </a:r>
          </a:p>
          <a:p>
            <a:pPr lvl="0"/>
            <a:r>
              <a:rPr lang="en-US" noProof="0" dirty="0"/>
              <a:t>&lt;PHONE&gt;</a:t>
            </a:r>
          </a:p>
        </p:txBody>
      </p:sp>
      <p:sp>
        <p:nvSpPr>
          <p:cNvPr id="44" name="Content Placeholder 14">
            <a:extLst>
              <a:ext uri="{FF2B5EF4-FFF2-40B4-BE49-F238E27FC236}">
                <a16:creationId xmlns:a16="http://schemas.microsoft.com/office/drawing/2014/main" id="{2528640A-3FC0-4E06-B371-0EC2DCACCEEF}"/>
              </a:ext>
            </a:extLst>
          </p:cNvPr>
          <p:cNvSpPr>
            <a:spLocks noGrp="1"/>
          </p:cNvSpPr>
          <p:nvPr>
            <p:ph sz="quarter" idx="35" hasCustomPrompt="1"/>
          </p:nvPr>
        </p:nvSpPr>
        <p:spPr>
          <a:xfrm>
            <a:off x="9309593" y="4081604"/>
            <a:ext cx="2589213" cy="262149"/>
          </a:xfrm>
        </p:spPr>
        <p:txBody>
          <a:bodyPr anchor="ctr">
            <a:noAutofit/>
          </a:bodyPr>
          <a:lstStyle>
            <a:lvl1pPr marL="0" indent="0" algn="l">
              <a:buNone/>
              <a:defRPr sz="2000" b="1">
                <a:solidFill>
                  <a:srgbClr val="41748D"/>
                </a:solidFill>
              </a:defRPr>
            </a:lvl1pPr>
          </a:lstStyle>
          <a:p>
            <a:pPr lvl="0"/>
            <a:r>
              <a:rPr lang="en-US" dirty="0"/>
              <a:t>Name</a:t>
            </a:r>
          </a:p>
        </p:txBody>
      </p:sp>
      <p:sp>
        <p:nvSpPr>
          <p:cNvPr id="45" name="Picture Placeholder 21"/>
          <p:cNvSpPr>
            <a:spLocks noGrp="1" noChangeAspect="1"/>
          </p:cNvSpPr>
          <p:nvPr>
            <p:ph type="pic" sz="quarter" idx="36" hasCustomPrompt="1"/>
          </p:nvPr>
        </p:nvSpPr>
        <p:spPr>
          <a:xfrm>
            <a:off x="8134828" y="4104901"/>
            <a:ext cx="1071450" cy="1428600"/>
          </a:xfrm>
          <a:effectLst/>
        </p:spPr>
        <p:txBody>
          <a:bodyPr/>
          <a:lstStyle>
            <a:lvl1pPr marL="0" indent="0">
              <a:buNone/>
              <a:defRPr sz="1400">
                <a:solidFill>
                  <a:schemeClr val="bg1"/>
                </a:solidFill>
              </a:defRPr>
            </a:lvl1pPr>
          </a:lstStyle>
          <a:p>
            <a:r>
              <a:rPr lang="en-US" dirty="0"/>
              <a:t>Click to add headshot</a:t>
            </a:r>
          </a:p>
        </p:txBody>
      </p:sp>
      <p:sp>
        <p:nvSpPr>
          <p:cNvPr id="47"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49"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46"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14256151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6" name="Content Placeholder 2"/>
          <p:cNvSpPr>
            <a:spLocks noGrp="1"/>
          </p:cNvSpPr>
          <p:nvPr>
            <p:ph idx="1" hasCustomPrompt="1"/>
          </p:nvPr>
        </p:nvSpPr>
        <p:spPr>
          <a:xfrm>
            <a:off x="527052" y="1322773"/>
            <a:ext cx="9937180" cy="4775787"/>
          </a:xfrm>
        </p:spPr>
        <p:txBody>
          <a:bodyPr/>
          <a:lstStyle>
            <a:lvl1pPr marL="347663" indent="-347663">
              <a:lnSpc>
                <a:spcPct val="110000"/>
              </a:lnSpc>
              <a:spcBef>
                <a:spcPts val="1200"/>
              </a:spcBef>
              <a:buClr>
                <a:srgbClr val="41748D"/>
              </a:buClr>
              <a:buSzPct val="104000"/>
              <a:buFont typeface="+mj-lt"/>
              <a:buAutoNum type="arabicPeriod"/>
              <a:defRPr sz="2000" baseline="0">
                <a:solidFill>
                  <a:srgbClr val="606060"/>
                </a:solidFill>
                <a:latin typeface="Calibri"/>
                <a:cs typeface="Calibri"/>
              </a:defRPr>
            </a:lvl1pPr>
            <a:lvl2pPr marL="576263" indent="-228600">
              <a:lnSpc>
                <a:spcPts val="2200"/>
              </a:lnSpc>
              <a:spcBef>
                <a:spcPts val="600"/>
              </a:spcBef>
              <a:buClr>
                <a:srgbClr val="606060"/>
              </a:buClr>
              <a:buSzPct val="100000"/>
              <a:buFont typeface="+mj-lt"/>
              <a:buAutoNum type="romanLcPeriod"/>
              <a:tabLst/>
              <a:defRPr sz="1800">
                <a:solidFill>
                  <a:srgbClr val="606060"/>
                </a:solidFill>
                <a:latin typeface="Calibri"/>
                <a:cs typeface="Calibri"/>
              </a:defRPr>
            </a:lvl2pPr>
            <a:lvl3pPr marL="973138" indent="-279400">
              <a:lnSpc>
                <a:spcPts val="2200"/>
              </a:lnSpc>
              <a:spcBef>
                <a:spcPts val="300"/>
              </a:spcBef>
              <a:buFont typeface="+mj-lt"/>
              <a:buAutoNum type="alphaLcPeriod"/>
              <a:defRPr sz="1600" baseline="0">
                <a:solidFill>
                  <a:srgbClr val="606060"/>
                </a:solidFill>
                <a:latin typeface="Calibri"/>
                <a:cs typeface="Calibri"/>
              </a:defRPr>
            </a:lvl3pPr>
            <a:lvl4pPr marL="1195388" indent="-228600">
              <a:lnSpc>
                <a:spcPts val="2200"/>
              </a:lnSpc>
              <a:spcBef>
                <a:spcPts val="300"/>
              </a:spcBef>
              <a:defRPr sz="2000">
                <a:solidFill>
                  <a:srgbClr val="606060"/>
                </a:solidFill>
                <a:latin typeface="Microsoft Sans Serif"/>
                <a:cs typeface="Microsoft Sans Serif"/>
              </a:defRPr>
            </a:lvl4pPr>
            <a:lvl5pPr marL="1485900" indent="-228600">
              <a:lnSpc>
                <a:spcPts val="2200"/>
              </a:lnSpc>
              <a:spcBef>
                <a:spcPts val="300"/>
              </a:spcBef>
              <a:defRPr sz="2000">
                <a:solidFill>
                  <a:srgbClr val="606060"/>
                </a:solidFill>
                <a:latin typeface="Microsoft Sans Serif"/>
                <a:cs typeface="Microsoft Sans Serif"/>
              </a:defRPr>
            </a:lvl5pPr>
          </a:lstStyle>
          <a:p>
            <a:pPr lvl="0"/>
            <a:r>
              <a:rPr lang="en-US" dirty="0"/>
              <a:t>Item 1</a:t>
            </a:r>
          </a:p>
          <a:p>
            <a:pPr lvl="0"/>
            <a:r>
              <a:rPr lang="en-US" dirty="0"/>
              <a:t>Item 2</a:t>
            </a:r>
          </a:p>
          <a:p>
            <a:pPr lvl="0"/>
            <a:r>
              <a:rPr lang="en-US" dirty="0"/>
              <a:t>Item 3</a:t>
            </a:r>
          </a:p>
          <a:p>
            <a:pPr lvl="0"/>
            <a:r>
              <a:rPr lang="en-US" dirty="0"/>
              <a:t>Item 4</a:t>
            </a:r>
          </a:p>
          <a:p>
            <a:pPr lvl="0"/>
            <a:r>
              <a:rPr lang="en-US" dirty="0"/>
              <a:t>Item 5</a:t>
            </a:r>
          </a:p>
        </p:txBody>
      </p:sp>
      <p:sp>
        <p:nvSpPr>
          <p:cNvPr id="11" name="TextBox 10"/>
          <p:cNvSpPr txBox="1"/>
          <p:nvPr userDrawn="1"/>
        </p:nvSpPr>
        <p:spPr>
          <a:xfrm>
            <a:off x="527051" y="398464"/>
            <a:ext cx="6402197" cy="492443"/>
          </a:xfrm>
          <a:prstGeom prst="rect">
            <a:avLst/>
          </a:prstGeom>
          <a:noFill/>
        </p:spPr>
        <p:txBody>
          <a:bodyPr wrap="square" lIns="0" tIns="0" rIns="0" bIns="0" rtlCol="0">
            <a:spAutoFit/>
          </a:bodyPr>
          <a:lstStyle/>
          <a:p>
            <a:pPr>
              <a:buNone/>
            </a:pPr>
            <a:r>
              <a:rPr lang="en-US" sz="3200" b="1" dirty="0">
                <a:solidFill>
                  <a:srgbClr val="41748D"/>
                </a:solidFill>
                <a:latin typeface="Calibri"/>
                <a:cs typeface="Calibri"/>
              </a:rPr>
              <a:t>Agenda</a:t>
            </a:r>
          </a:p>
        </p:txBody>
      </p:sp>
      <p:sp>
        <p:nvSpPr>
          <p:cNvPr id="14"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7"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7"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27573782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 Design 1">
    <p:spTree>
      <p:nvGrpSpPr>
        <p:cNvPr id="1" name=""/>
        <p:cNvGrpSpPr/>
        <p:nvPr/>
      </p:nvGrpSpPr>
      <p:grpSpPr>
        <a:xfrm>
          <a:off x="0" y="0"/>
          <a:ext cx="0" cy="0"/>
          <a:chOff x="0" y="0"/>
          <a:chExt cx="0" cy="0"/>
        </a:xfrm>
      </p:grpSpPr>
      <p:grpSp>
        <p:nvGrpSpPr>
          <p:cNvPr id="50" name="Group 49"/>
          <p:cNvGrpSpPr/>
          <p:nvPr userDrawn="1"/>
        </p:nvGrpSpPr>
        <p:grpSpPr>
          <a:xfrm>
            <a:off x="341635" y="1952008"/>
            <a:ext cx="2008398" cy="3940316"/>
            <a:chOff x="4566062" y="2049138"/>
            <a:chExt cx="2008398" cy="3940316"/>
          </a:xfrm>
        </p:grpSpPr>
        <p:grpSp>
          <p:nvGrpSpPr>
            <p:cNvPr id="51" name="Group 50"/>
            <p:cNvGrpSpPr/>
            <p:nvPr/>
          </p:nvGrpSpPr>
          <p:grpSpPr>
            <a:xfrm>
              <a:off x="5005801" y="2049138"/>
              <a:ext cx="640080" cy="3472640"/>
              <a:chOff x="4840216" y="2177672"/>
              <a:chExt cx="640080" cy="3472640"/>
            </a:xfrm>
          </p:grpSpPr>
          <p:grpSp>
            <p:nvGrpSpPr>
              <p:cNvPr id="75" name="Group 74"/>
              <p:cNvGrpSpPr/>
              <p:nvPr/>
            </p:nvGrpSpPr>
            <p:grpSpPr>
              <a:xfrm>
                <a:off x="4840216" y="2177672"/>
                <a:ext cx="640080" cy="640080"/>
                <a:chOff x="3980140" y="1644260"/>
                <a:chExt cx="602007" cy="602007"/>
              </a:xfrm>
            </p:grpSpPr>
            <p:sp>
              <p:nvSpPr>
                <p:cNvPr id="85" name="Rectangle 84"/>
                <p:cNvSpPr/>
                <p:nvPr/>
              </p:nvSpPr>
              <p:spPr bwMode="auto">
                <a:xfrm rot="2700000">
                  <a:off x="3981659" y="1646256"/>
                  <a:ext cx="599658" cy="599658"/>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86" name="Freeform 85"/>
                <p:cNvSpPr/>
                <p:nvPr/>
              </p:nvSpPr>
              <p:spPr bwMode="auto">
                <a:xfrm rot="2700000">
                  <a:off x="3980140" y="1644260"/>
                  <a:ext cx="602007" cy="602007"/>
                </a:xfrm>
                <a:custGeom>
                  <a:avLst/>
                  <a:gdLst>
                    <a:gd name="connsiteX0" fmla="*/ 0 w 918334"/>
                    <a:gd name="connsiteY0" fmla="*/ 0 h 918334"/>
                    <a:gd name="connsiteX1" fmla="*/ 3099 w 918334"/>
                    <a:gd name="connsiteY1" fmla="*/ 0 h 918334"/>
                    <a:gd name="connsiteX2" fmla="*/ 918334 w 918334"/>
                    <a:gd name="connsiteY2" fmla="*/ 915236 h 918334"/>
                    <a:gd name="connsiteX3" fmla="*/ 918334 w 918334"/>
                    <a:gd name="connsiteY3" fmla="*/ 918334 h 918334"/>
                    <a:gd name="connsiteX4" fmla="*/ 0 w 918334"/>
                    <a:gd name="connsiteY4" fmla="*/ 918334 h 91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334" h="918334">
                      <a:moveTo>
                        <a:pt x="0" y="0"/>
                      </a:moveTo>
                      <a:lnTo>
                        <a:pt x="3099" y="0"/>
                      </a:lnTo>
                      <a:lnTo>
                        <a:pt x="918334" y="915236"/>
                      </a:lnTo>
                      <a:lnTo>
                        <a:pt x="918334" y="918334"/>
                      </a:lnTo>
                      <a:lnTo>
                        <a:pt x="0" y="918334"/>
                      </a:lnTo>
                      <a:close/>
                    </a:path>
                  </a:pathLst>
                </a:custGeom>
                <a:solidFill>
                  <a:srgbClr val="000000">
                    <a:alpha val="19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grpSp>
          <p:grpSp>
            <p:nvGrpSpPr>
              <p:cNvPr id="76" name="Group 75"/>
              <p:cNvGrpSpPr/>
              <p:nvPr/>
            </p:nvGrpSpPr>
            <p:grpSpPr>
              <a:xfrm>
                <a:off x="4840216" y="3121859"/>
                <a:ext cx="640080" cy="640080"/>
                <a:chOff x="3980142" y="2846406"/>
                <a:chExt cx="602007" cy="604775"/>
              </a:xfrm>
            </p:grpSpPr>
            <p:sp>
              <p:nvSpPr>
                <p:cNvPr id="83" name="Rectangle 82"/>
                <p:cNvSpPr/>
                <p:nvPr/>
              </p:nvSpPr>
              <p:spPr bwMode="auto">
                <a:xfrm rot="2700000">
                  <a:off x="3981660" y="2846406"/>
                  <a:ext cx="599658" cy="599658"/>
                </a:xfrm>
                <a:prstGeom prst="rect">
                  <a:avLst/>
                </a:prstGeom>
                <a:solidFill>
                  <a:schemeClr val="accent5"/>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84" name="Freeform 83"/>
                <p:cNvSpPr/>
                <p:nvPr/>
              </p:nvSpPr>
              <p:spPr bwMode="auto">
                <a:xfrm rot="2700000">
                  <a:off x="3980142" y="2849174"/>
                  <a:ext cx="602007" cy="602007"/>
                </a:xfrm>
                <a:custGeom>
                  <a:avLst/>
                  <a:gdLst>
                    <a:gd name="connsiteX0" fmla="*/ 0 w 918334"/>
                    <a:gd name="connsiteY0" fmla="*/ 0 h 918334"/>
                    <a:gd name="connsiteX1" fmla="*/ 3099 w 918334"/>
                    <a:gd name="connsiteY1" fmla="*/ 0 h 918334"/>
                    <a:gd name="connsiteX2" fmla="*/ 918334 w 918334"/>
                    <a:gd name="connsiteY2" fmla="*/ 915236 h 918334"/>
                    <a:gd name="connsiteX3" fmla="*/ 918334 w 918334"/>
                    <a:gd name="connsiteY3" fmla="*/ 918334 h 918334"/>
                    <a:gd name="connsiteX4" fmla="*/ 0 w 918334"/>
                    <a:gd name="connsiteY4" fmla="*/ 918334 h 91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334" h="918334">
                      <a:moveTo>
                        <a:pt x="0" y="0"/>
                      </a:moveTo>
                      <a:lnTo>
                        <a:pt x="3099" y="0"/>
                      </a:lnTo>
                      <a:lnTo>
                        <a:pt x="918334" y="915236"/>
                      </a:lnTo>
                      <a:lnTo>
                        <a:pt x="918334" y="918334"/>
                      </a:lnTo>
                      <a:lnTo>
                        <a:pt x="0" y="918334"/>
                      </a:lnTo>
                      <a:close/>
                    </a:path>
                  </a:pathLst>
                </a:custGeom>
                <a:solidFill>
                  <a:srgbClr val="000000">
                    <a:alpha val="19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grpSp>
          <p:grpSp>
            <p:nvGrpSpPr>
              <p:cNvPr id="77" name="Group 76"/>
              <p:cNvGrpSpPr/>
              <p:nvPr/>
            </p:nvGrpSpPr>
            <p:grpSpPr>
              <a:xfrm>
                <a:off x="4840216" y="4066046"/>
                <a:ext cx="640080" cy="640080"/>
                <a:chOff x="3980143" y="4013606"/>
                <a:chExt cx="602007" cy="604033"/>
              </a:xfrm>
            </p:grpSpPr>
            <p:sp>
              <p:nvSpPr>
                <p:cNvPr id="81" name="Rectangle 80"/>
                <p:cNvSpPr/>
                <p:nvPr/>
              </p:nvSpPr>
              <p:spPr bwMode="auto">
                <a:xfrm rot="2700000">
                  <a:off x="3981661" y="4017981"/>
                  <a:ext cx="599658" cy="599658"/>
                </a:xfrm>
                <a:prstGeom prst="rect">
                  <a:avLst/>
                </a:prstGeom>
                <a:solidFill>
                  <a:schemeClr val="accent2"/>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82" name="Freeform 81"/>
                <p:cNvSpPr/>
                <p:nvPr/>
              </p:nvSpPr>
              <p:spPr bwMode="auto">
                <a:xfrm rot="2700000">
                  <a:off x="3980143" y="4013606"/>
                  <a:ext cx="602007" cy="602007"/>
                </a:xfrm>
                <a:custGeom>
                  <a:avLst/>
                  <a:gdLst>
                    <a:gd name="connsiteX0" fmla="*/ 0 w 918334"/>
                    <a:gd name="connsiteY0" fmla="*/ 0 h 918334"/>
                    <a:gd name="connsiteX1" fmla="*/ 3099 w 918334"/>
                    <a:gd name="connsiteY1" fmla="*/ 0 h 918334"/>
                    <a:gd name="connsiteX2" fmla="*/ 918334 w 918334"/>
                    <a:gd name="connsiteY2" fmla="*/ 915236 h 918334"/>
                    <a:gd name="connsiteX3" fmla="*/ 918334 w 918334"/>
                    <a:gd name="connsiteY3" fmla="*/ 918334 h 918334"/>
                    <a:gd name="connsiteX4" fmla="*/ 0 w 918334"/>
                    <a:gd name="connsiteY4" fmla="*/ 918334 h 91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334" h="918334">
                      <a:moveTo>
                        <a:pt x="0" y="0"/>
                      </a:moveTo>
                      <a:lnTo>
                        <a:pt x="3099" y="0"/>
                      </a:lnTo>
                      <a:lnTo>
                        <a:pt x="918334" y="915236"/>
                      </a:lnTo>
                      <a:lnTo>
                        <a:pt x="918334" y="918334"/>
                      </a:lnTo>
                      <a:lnTo>
                        <a:pt x="0" y="918334"/>
                      </a:lnTo>
                      <a:close/>
                    </a:path>
                  </a:pathLst>
                </a:custGeom>
                <a:solidFill>
                  <a:srgbClr val="000000">
                    <a:alpha val="19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grpSp>
          <p:grpSp>
            <p:nvGrpSpPr>
              <p:cNvPr id="78" name="Group 77"/>
              <p:cNvGrpSpPr/>
              <p:nvPr/>
            </p:nvGrpSpPr>
            <p:grpSpPr>
              <a:xfrm>
                <a:off x="4840216" y="5010232"/>
                <a:ext cx="640080" cy="640080"/>
                <a:chOff x="3981316" y="5204159"/>
                <a:chExt cx="605854" cy="602420"/>
              </a:xfrm>
            </p:grpSpPr>
            <p:sp>
              <p:nvSpPr>
                <p:cNvPr id="79" name="Rectangle 78"/>
                <p:cNvSpPr/>
                <p:nvPr/>
              </p:nvSpPr>
              <p:spPr bwMode="auto">
                <a:xfrm rot="2700000">
                  <a:off x="3981316" y="5204159"/>
                  <a:ext cx="599658" cy="599658"/>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80" name="Freeform 79"/>
                <p:cNvSpPr/>
                <p:nvPr/>
              </p:nvSpPr>
              <p:spPr bwMode="auto">
                <a:xfrm rot="2700000">
                  <a:off x="3985163" y="5204572"/>
                  <a:ext cx="602007" cy="602007"/>
                </a:xfrm>
                <a:custGeom>
                  <a:avLst/>
                  <a:gdLst>
                    <a:gd name="connsiteX0" fmla="*/ 0 w 918334"/>
                    <a:gd name="connsiteY0" fmla="*/ 0 h 918334"/>
                    <a:gd name="connsiteX1" fmla="*/ 3099 w 918334"/>
                    <a:gd name="connsiteY1" fmla="*/ 0 h 918334"/>
                    <a:gd name="connsiteX2" fmla="*/ 918334 w 918334"/>
                    <a:gd name="connsiteY2" fmla="*/ 915236 h 918334"/>
                    <a:gd name="connsiteX3" fmla="*/ 918334 w 918334"/>
                    <a:gd name="connsiteY3" fmla="*/ 918334 h 918334"/>
                    <a:gd name="connsiteX4" fmla="*/ 0 w 918334"/>
                    <a:gd name="connsiteY4" fmla="*/ 918334 h 91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334" h="918334">
                      <a:moveTo>
                        <a:pt x="0" y="0"/>
                      </a:moveTo>
                      <a:lnTo>
                        <a:pt x="3099" y="0"/>
                      </a:lnTo>
                      <a:lnTo>
                        <a:pt x="918334" y="915236"/>
                      </a:lnTo>
                      <a:lnTo>
                        <a:pt x="918334" y="918334"/>
                      </a:lnTo>
                      <a:lnTo>
                        <a:pt x="0" y="918334"/>
                      </a:lnTo>
                      <a:close/>
                    </a:path>
                  </a:pathLst>
                </a:custGeom>
                <a:solidFill>
                  <a:srgbClr val="000000">
                    <a:alpha val="19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grpSp>
        </p:grpSp>
        <p:grpSp>
          <p:nvGrpSpPr>
            <p:cNvPr id="52" name="Group 51"/>
            <p:cNvGrpSpPr/>
            <p:nvPr/>
          </p:nvGrpSpPr>
          <p:grpSpPr>
            <a:xfrm>
              <a:off x="5483372" y="2516814"/>
              <a:ext cx="640080" cy="3472640"/>
              <a:chOff x="5765449" y="2177672"/>
              <a:chExt cx="640080" cy="3472640"/>
            </a:xfrm>
          </p:grpSpPr>
          <p:grpSp>
            <p:nvGrpSpPr>
              <p:cNvPr id="63" name="Group 62"/>
              <p:cNvGrpSpPr/>
              <p:nvPr/>
            </p:nvGrpSpPr>
            <p:grpSpPr>
              <a:xfrm>
                <a:off x="5765449" y="2177672"/>
                <a:ext cx="640080" cy="640080"/>
                <a:chOff x="4561165" y="2246331"/>
                <a:chExt cx="602007" cy="604773"/>
              </a:xfrm>
            </p:grpSpPr>
            <p:sp>
              <p:nvSpPr>
                <p:cNvPr id="73" name="Rectangle 72"/>
                <p:cNvSpPr/>
                <p:nvPr/>
              </p:nvSpPr>
              <p:spPr bwMode="auto">
                <a:xfrm rot="2700000">
                  <a:off x="4562684" y="2246331"/>
                  <a:ext cx="599658" cy="599658"/>
                </a:xfrm>
                <a:prstGeom prst="rect">
                  <a:avLst/>
                </a:prstGeom>
                <a:solidFill>
                  <a:schemeClr val="accent2"/>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74" name="Freeform 73"/>
                <p:cNvSpPr/>
                <p:nvPr/>
              </p:nvSpPr>
              <p:spPr bwMode="auto">
                <a:xfrm rot="2700000">
                  <a:off x="4561165" y="2249097"/>
                  <a:ext cx="602007" cy="602007"/>
                </a:xfrm>
                <a:custGeom>
                  <a:avLst/>
                  <a:gdLst>
                    <a:gd name="connsiteX0" fmla="*/ 0 w 918334"/>
                    <a:gd name="connsiteY0" fmla="*/ 0 h 918334"/>
                    <a:gd name="connsiteX1" fmla="*/ 3099 w 918334"/>
                    <a:gd name="connsiteY1" fmla="*/ 0 h 918334"/>
                    <a:gd name="connsiteX2" fmla="*/ 918334 w 918334"/>
                    <a:gd name="connsiteY2" fmla="*/ 915236 h 918334"/>
                    <a:gd name="connsiteX3" fmla="*/ 918334 w 918334"/>
                    <a:gd name="connsiteY3" fmla="*/ 918334 h 918334"/>
                    <a:gd name="connsiteX4" fmla="*/ 0 w 918334"/>
                    <a:gd name="connsiteY4" fmla="*/ 918334 h 91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334" h="918334">
                      <a:moveTo>
                        <a:pt x="0" y="0"/>
                      </a:moveTo>
                      <a:lnTo>
                        <a:pt x="3099" y="0"/>
                      </a:lnTo>
                      <a:lnTo>
                        <a:pt x="918334" y="915236"/>
                      </a:lnTo>
                      <a:lnTo>
                        <a:pt x="918334" y="918334"/>
                      </a:lnTo>
                      <a:lnTo>
                        <a:pt x="0" y="918334"/>
                      </a:lnTo>
                      <a:close/>
                    </a:path>
                  </a:pathLst>
                </a:custGeom>
                <a:solidFill>
                  <a:srgbClr val="000000">
                    <a:alpha val="19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grpSp>
          <p:grpSp>
            <p:nvGrpSpPr>
              <p:cNvPr id="64" name="Group 63"/>
              <p:cNvGrpSpPr/>
              <p:nvPr/>
            </p:nvGrpSpPr>
            <p:grpSpPr>
              <a:xfrm>
                <a:off x="5765449" y="3121859"/>
                <a:ext cx="640080" cy="640080"/>
                <a:chOff x="4561165" y="3436547"/>
                <a:chExt cx="602007" cy="602007"/>
              </a:xfrm>
            </p:grpSpPr>
            <p:sp>
              <p:nvSpPr>
                <p:cNvPr id="71" name="Rectangle 70"/>
                <p:cNvSpPr/>
                <p:nvPr/>
              </p:nvSpPr>
              <p:spPr bwMode="auto">
                <a:xfrm rot="2700000">
                  <a:off x="4562684" y="3436956"/>
                  <a:ext cx="599658" cy="599658"/>
                </a:xfrm>
                <a:prstGeom prst="rect">
                  <a:avLst/>
                </a:prstGeom>
                <a:solidFill>
                  <a:srgbClr val="41748D"/>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72" name="Freeform 71"/>
                <p:cNvSpPr/>
                <p:nvPr/>
              </p:nvSpPr>
              <p:spPr bwMode="auto">
                <a:xfrm rot="2700000">
                  <a:off x="4561165" y="3436547"/>
                  <a:ext cx="602007" cy="602007"/>
                </a:xfrm>
                <a:custGeom>
                  <a:avLst/>
                  <a:gdLst>
                    <a:gd name="connsiteX0" fmla="*/ 0 w 918334"/>
                    <a:gd name="connsiteY0" fmla="*/ 0 h 918334"/>
                    <a:gd name="connsiteX1" fmla="*/ 3099 w 918334"/>
                    <a:gd name="connsiteY1" fmla="*/ 0 h 918334"/>
                    <a:gd name="connsiteX2" fmla="*/ 918334 w 918334"/>
                    <a:gd name="connsiteY2" fmla="*/ 915236 h 918334"/>
                    <a:gd name="connsiteX3" fmla="*/ 918334 w 918334"/>
                    <a:gd name="connsiteY3" fmla="*/ 918334 h 918334"/>
                    <a:gd name="connsiteX4" fmla="*/ 0 w 918334"/>
                    <a:gd name="connsiteY4" fmla="*/ 918334 h 91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334" h="918334">
                      <a:moveTo>
                        <a:pt x="0" y="0"/>
                      </a:moveTo>
                      <a:lnTo>
                        <a:pt x="3099" y="0"/>
                      </a:lnTo>
                      <a:lnTo>
                        <a:pt x="918334" y="915236"/>
                      </a:lnTo>
                      <a:lnTo>
                        <a:pt x="918334" y="918334"/>
                      </a:lnTo>
                      <a:lnTo>
                        <a:pt x="0" y="918334"/>
                      </a:lnTo>
                      <a:close/>
                    </a:path>
                  </a:pathLst>
                </a:custGeom>
                <a:solidFill>
                  <a:srgbClr val="000000">
                    <a:alpha val="19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grpSp>
          <p:grpSp>
            <p:nvGrpSpPr>
              <p:cNvPr id="65" name="Group 64"/>
              <p:cNvGrpSpPr/>
              <p:nvPr/>
            </p:nvGrpSpPr>
            <p:grpSpPr>
              <a:xfrm>
                <a:off x="5765449" y="4066046"/>
                <a:ext cx="640080" cy="640080"/>
                <a:chOff x="4559804" y="4617647"/>
                <a:chExt cx="603369" cy="602007"/>
              </a:xfrm>
            </p:grpSpPr>
            <p:sp>
              <p:nvSpPr>
                <p:cNvPr id="69" name="Rectangle 68"/>
                <p:cNvSpPr/>
                <p:nvPr/>
              </p:nvSpPr>
              <p:spPr bwMode="auto">
                <a:xfrm rot="2700000">
                  <a:off x="4559804" y="4619297"/>
                  <a:ext cx="599658" cy="599658"/>
                </a:xfrm>
                <a:prstGeom prst="rect">
                  <a:avLst/>
                </a:prstGeom>
                <a:solidFill>
                  <a:schemeClr val="accent5"/>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70" name="Freeform 69"/>
                <p:cNvSpPr/>
                <p:nvPr/>
              </p:nvSpPr>
              <p:spPr bwMode="auto">
                <a:xfrm rot="2700000">
                  <a:off x="4561166" y="4617647"/>
                  <a:ext cx="602007" cy="602007"/>
                </a:xfrm>
                <a:custGeom>
                  <a:avLst/>
                  <a:gdLst>
                    <a:gd name="connsiteX0" fmla="*/ 0 w 918334"/>
                    <a:gd name="connsiteY0" fmla="*/ 0 h 918334"/>
                    <a:gd name="connsiteX1" fmla="*/ 3099 w 918334"/>
                    <a:gd name="connsiteY1" fmla="*/ 0 h 918334"/>
                    <a:gd name="connsiteX2" fmla="*/ 918334 w 918334"/>
                    <a:gd name="connsiteY2" fmla="*/ 915236 h 918334"/>
                    <a:gd name="connsiteX3" fmla="*/ 918334 w 918334"/>
                    <a:gd name="connsiteY3" fmla="*/ 918334 h 918334"/>
                    <a:gd name="connsiteX4" fmla="*/ 0 w 918334"/>
                    <a:gd name="connsiteY4" fmla="*/ 918334 h 91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334" h="918334">
                      <a:moveTo>
                        <a:pt x="0" y="0"/>
                      </a:moveTo>
                      <a:lnTo>
                        <a:pt x="3099" y="0"/>
                      </a:lnTo>
                      <a:lnTo>
                        <a:pt x="918334" y="915236"/>
                      </a:lnTo>
                      <a:lnTo>
                        <a:pt x="918334" y="918334"/>
                      </a:lnTo>
                      <a:lnTo>
                        <a:pt x="0" y="918334"/>
                      </a:lnTo>
                      <a:close/>
                    </a:path>
                  </a:pathLst>
                </a:custGeom>
                <a:solidFill>
                  <a:srgbClr val="000000">
                    <a:alpha val="19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grpSp>
          <p:grpSp>
            <p:nvGrpSpPr>
              <p:cNvPr id="66" name="Group 65"/>
              <p:cNvGrpSpPr/>
              <p:nvPr/>
            </p:nvGrpSpPr>
            <p:grpSpPr>
              <a:xfrm>
                <a:off x="5765449" y="5010232"/>
                <a:ext cx="640080" cy="640080"/>
                <a:chOff x="4562340" y="5794709"/>
                <a:chExt cx="603313" cy="602492"/>
              </a:xfrm>
            </p:grpSpPr>
            <p:sp>
              <p:nvSpPr>
                <p:cNvPr id="67" name="Rectangle 66"/>
                <p:cNvSpPr/>
                <p:nvPr/>
              </p:nvSpPr>
              <p:spPr bwMode="auto">
                <a:xfrm rot="2700000">
                  <a:off x="4562340" y="5794709"/>
                  <a:ext cx="599658" cy="599658"/>
                </a:xfrm>
                <a:prstGeom prst="rect">
                  <a:avLst/>
                </a:prstGeom>
                <a:solidFill>
                  <a:schemeClr val="accent2"/>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68" name="Freeform 67"/>
                <p:cNvSpPr/>
                <p:nvPr/>
              </p:nvSpPr>
              <p:spPr bwMode="auto">
                <a:xfrm rot="2700000">
                  <a:off x="4563646" y="5795194"/>
                  <a:ext cx="602007" cy="602007"/>
                </a:xfrm>
                <a:custGeom>
                  <a:avLst/>
                  <a:gdLst>
                    <a:gd name="connsiteX0" fmla="*/ 0 w 918334"/>
                    <a:gd name="connsiteY0" fmla="*/ 0 h 918334"/>
                    <a:gd name="connsiteX1" fmla="*/ 3099 w 918334"/>
                    <a:gd name="connsiteY1" fmla="*/ 0 h 918334"/>
                    <a:gd name="connsiteX2" fmla="*/ 918334 w 918334"/>
                    <a:gd name="connsiteY2" fmla="*/ 915236 h 918334"/>
                    <a:gd name="connsiteX3" fmla="*/ 918334 w 918334"/>
                    <a:gd name="connsiteY3" fmla="*/ 918334 h 918334"/>
                    <a:gd name="connsiteX4" fmla="*/ 0 w 918334"/>
                    <a:gd name="connsiteY4" fmla="*/ 918334 h 91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334" h="918334">
                      <a:moveTo>
                        <a:pt x="0" y="0"/>
                      </a:moveTo>
                      <a:lnTo>
                        <a:pt x="3099" y="0"/>
                      </a:lnTo>
                      <a:lnTo>
                        <a:pt x="918334" y="915236"/>
                      </a:lnTo>
                      <a:lnTo>
                        <a:pt x="918334" y="918334"/>
                      </a:lnTo>
                      <a:lnTo>
                        <a:pt x="0" y="918334"/>
                      </a:lnTo>
                      <a:close/>
                    </a:path>
                  </a:pathLst>
                </a:custGeom>
                <a:solidFill>
                  <a:srgbClr val="000000">
                    <a:alpha val="19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grpSp>
        </p:grpSp>
        <p:cxnSp>
          <p:nvCxnSpPr>
            <p:cNvPr id="53" name="Straight Connector 52"/>
            <p:cNvCxnSpPr/>
            <p:nvPr/>
          </p:nvCxnSpPr>
          <p:spPr bwMode="auto">
            <a:xfrm rot="-2700000">
              <a:off x="4637560" y="2140941"/>
              <a:ext cx="914400" cy="0"/>
            </a:xfrm>
            <a:prstGeom prst="line">
              <a:avLst/>
            </a:prstGeom>
            <a:noFill/>
            <a:ln w="9525" cap="flat" cmpd="sng" algn="ctr">
              <a:solidFill>
                <a:schemeClr val="accent4">
                  <a:lumMod val="9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54" name="Straight Connector 53"/>
            <p:cNvCxnSpPr/>
            <p:nvPr/>
          </p:nvCxnSpPr>
          <p:spPr bwMode="auto">
            <a:xfrm rot="-2700000">
              <a:off x="5097182" y="2597417"/>
              <a:ext cx="914400" cy="0"/>
            </a:xfrm>
            <a:prstGeom prst="line">
              <a:avLst/>
            </a:prstGeom>
            <a:noFill/>
            <a:ln w="9525" cap="flat" cmpd="sng" algn="ctr">
              <a:solidFill>
                <a:schemeClr val="accent4">
                  <a:lumMod val="9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55" name="Straight Connector 54"/>
            <p:cNvCxnSpPr/>
            <p:nvPr/>
          </p:nvCxnSpPr>
          <p:spPr bwMode="auto">
            <a:xfrm rot="-2700000">
              <a:off x="4567391" y="2841253"/>
              <a:ext cx="1554480" cy="0"/>
            </a:xfrm>
            <a:prstGeom prst="line">
              <a:avLst/>
            </a:prstGeom>
            <a:noFill/>
            <a:ln w="9525" cap="flat" cmpd="sng" algn="ctr">
              <a:solidFill>
                <a:schemeClr val="accent4">
                  <a:lumMod val="9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56" name="Straight Connector 55"/>
            <p:cNvCxnSpPr/>
            <p:nvPr/>
          </p:nvCxnSpPr>
          <p:spPr bwMode="auto">
            <a:xfrm rot="-2700000">
              <a:off x="5019980" y="3292819"/>
              <a:ext cx="1554480" cy="0"/>
            </a:xfrm>
            <a:prstGeom prst="line">
              <a:avLst/>
            </a:prstGeom>
            <a:noFill/>
            <a:ln w="9525" cap="flat" cmpd="sng" algn="ctr">
              <a:solidFill>
                <a:schemeClr val="accent4">
                  <a:lumMod val="9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57" name="Straight Connector 56"/>
            <p:cNvCxnSpPr/>
            <p:nvPr/>
          </p:nvCxnSpPr>
          <p:spPr bwMode="auto">
            <a:xfrm rot="-2700000">
              <a:off x="4566062" y="3784508"/>
              <a:ext cx="1554480" cy="0"/>
            </a:xfrm>
            <a:prstGeom prst="line">
              <a:avLst/>
            </a:prstGeom>
            <a:noFill/>
            <a:ln w="9525" cap="flat" cmpd="sng" algn="ctr">
              <a:solidFill>
                <a:schemeClr val="accent4">
                  <a:lumMod val="9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58" name="Straight Connector 57"/>
            <p:cNvCxnSpPr/>
            <p:nvPr/>
          </p:nvCxnSpPr>
          <p:spPr bwMode="auto">
            <a:xfrm rot="-2700000">
              <a:off x="5005439" y="4255231"/>
              <a:ext cx="1554480" cy="0"/>
            </a:xfrm>
            <a:prstGeom prst="line">
              <a:avLst/>
            </a:prstGeom>
            <a:noFill/>
            <a:ln w="9525" cap="flat" cmpd="sng" algn="ctr">
              <a:solidFill>
                <a:schemeClr val="accent4">
                  <a:lumMod val="9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59" name="Straight Connector 58"/>
            <p:cNvCxnSpPr/>
            <p:nvPr/>
          </p:nvCxnSpPr>
          <p:spPr bwMode="auto">
            <a:xfrm rot="-2700000">
              <a:off x="4574975" y="4724421"/>
              <a:ext cx="1554480" cy="0"/>
            </a:xfrm>
            <a:prstGeom prst="line">
              <a:avLst/>
            </a:prstGeom>
            <a:noFill/>
            <a:ln w="9525" cap="flat" cmpd="sng" algn="ctr">
              <a:solidFill>
                <a:schemeClr val="accent4">
                  <a:lumMod val="9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60" name="Straight Connector 59"/>
            <p:cNvCxnSpPr/>
            <p:nvPr/>
          </p:nvCxnSpPr>
          <p:spPr bwMode="auto">
            <a:xfrm rot="-2700000">
              <a:off x="5001178" y="5200270"/>
              <a:ext cx="1554480" cy="0"/>
            </a:xfrm>
            <a:prstGeom prst="line">
              <a:avLst/>
            </a:prstGeom>
            <a:noFill/>
            <a:ln w="9525" cap="flat" cmpd="sng" algn="ctr">
              <a:solidFill>
                <a:schemeClr val="accent4">
                  <a:lumMod val="9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61" name="Straight Connector 60"/>
            <p:cNvCxnSpPr/>
            <p:nvPr/>
          </p:nvCxnSpPr>
          <p:spPr bwMode="auto">
            <a:xfrm rot="-2700000">
              <a:off x="5116423" y="5443925"/>
              <a:ext cx="914400" cy="0"/>
            </a:xfrm>
            <a:prstGeom prst="line">
              <a:avLst/>
            </a:prstGeom>
            <a:noFill/>
            <a:ln w="9525" cap="flat" cmpd="sng" algn="ctr">
              <a:solidFill>
                <a:schemeClr val="accent4">
                  <a:lumMod val="9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62" name="Straight Connector 61"/>
            <p:cNvCxnSpPr/>
            <p:nvPr/>
          </p:nvCxnSpPr>
          <p:spPr bwMode="auto">
            <a:xfrm rot="-2700000">
              <a:off x="5576405" y="5891776"/>
              <a:ext cx="914400" cy="0"/>
            </a:xfrm>
            <a:prstGeom prst="line">
              <a:avLst/>
            </a:prstGeom>
            <a:noFill/>
            <a:ln w="9525" cap="flat" cmpd="sng" algn="ctr">
              <a:solidFill>
                <a:schemeClr val="accent4">
                  <a:lumMod val="9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grpSp>
      <p:sp>
        <p:nvSpPr>
          <p:cNvPr id="16" name="Content Placeholder 2"/>
          <p:cNvSpPr>
            <a:spLocks noGrp="1"/>
          </p:cNvSpPr>
          <p:nvPr>
            <p:ph idx="1" hasCustomPrompt="1"/>
          </p:nvPr>
        </p:nvSpPr>
        <p:spPr>
          <a:xfrm>
            <a:off x="2417370" y="1732725"/>
            <a:ext cx="8046861" cy="4365835"/>
          </a:xfrm>
        </p:spPr>
        <p:txBody>
          <a:bodyPr/>
          <a:lstStyle>
            <a:lvl1pPr marL="347663" indent="-347663">
              <a:lnSpc>
                <a:spcPct val="110000"/>
              </a:lnSpc>
              <a:spcBef>
                <a:spcPts val="1200"/>
              </a:spcBef>
              <a:buClr>
                <a:srgbClr val="41748D"/>
              </a:buClr>
              <a:buSzPct val="104000"/>
              <a:buFont typeface="+mj-lt"/>
              <a:buAutoNum type="arabicPeriod"/>
              <a:defRPr sz="2000" baseline="0">
                <a:solidFill>
                  <a:srgbClr val="606060"/>
                </a:solidFill>
                <a:latin typeface="Calibri"/>
                <a:cs typeface="Calibri"/>
              </a:defRPr>
            </a:lvl1pPr>
            <a:lvl2pPr marL="576263" indent="-228600">
              <a:lnSpc>
                <a:spcPts val="2200"/>
              </a:lnSpc>
              <a:spcBef>
                <a:spcPts val="600"/>
              </a:spcBef>
              <a:buClr>
                <a:srgbClr val="606060"/>
              </a:buClr>
              <a:buSzPct val="100000"/>
              <a:buFont typeface="+mj-lt"/>
              <a:buAutoNum type="romanLcPeriod"/>
              <a:tabLst/>
              <a:defRPr sz="1800">
                <a:solidFill>
                  <a:srgbClr val="606060"/>
                </a:solidFill>
                <a:latin typeface="Calibri"/>
                <a:cs typeface="Calibri"/>
              </a:defRPr>
            </a:lvl2pPr>
            <a:lvl3pPr marL="973138" indent="-279400">
              <a:lnSpc>
                <a:spcPts val="2200"/>
              </a:lnSpc>
              <a:spcBef>
                <a:spcPts val="300"/>
              </a:spcBef>
              <a:buFont typeface="+mj-lt"/>
              <a:buAutoNum type="alphaLcPeriod"/>
              <a:defRPr sz="1600" baseline="0">
                <a:solidFill>
                  <a:srgbClr val="606060"/>
                </a:solidFill>
                <a:latin typeface="Calibri"/>
                <a:cs typeface="Calibri"/>
              </a:defRPr>
            </a:lvl3pPr>
            <a:lvl4pPr marL="1195388" indent="-228600">
              <a:lnSpc>
                <a:spcPts val="2200"/>
              </a:lnSpc>
              <a:spcBef>
                <a:spcPts val="300"/>
              </a:spcBef>
              <a:defRPr sz="2000">
                <a:solidFill>
                  <a:srgbClr val="606060"/>
                </a:solidFill>
                <a:latin typeface="Microsoft Sans Serif"/>
                <a:cs typeface="Microsoft Sans Serif"/>
              </a:defRPr>
            </a:lvl4pPr>
            <a:lvl5pPr marL="1485900" indent="-228600">
              <a:lnSpc>
                <a:spcPts val="2200"/>
              </a:lnSpc>
              <a:spcBef>
                <a:spcPts val="300"/>
              </a:spcBef>
              <a:defRPr sz="2000">
                <a:solidFill>
                  <a:srgbClr val="606060"/>
                </a:solidFill>
                <a:latin typeface="Microsoft Sans Serif"/>
                <a:cs typeface="Microsoft Sans Serif"/>
              </a:defRPr>
            </a:lvl5pPr>
          </a:lstStyle>
          <a:p>
            <a:pPr lvl="0"/>
            <a:r>
              <a:rPr lang="en-US" dirty="0"/>
              <a:t>Item 1</a:t>
            </a:r>
          </a:p>
          <a:p>
            <a:pPr lvl="0"/>
            <a:r>
              <a:rPr lang="en-US" dirty="0"/>
              <a:t>Item 2</a:t>
            </a:r>
          </a:p>
          <a:p>
            <a:pPr lvl="0"/>
            <a:r>
              <a:rPr lang="en-US" dirty="0"/>
              <a:t>Item 3</a:t>
            </a:r>
          </a:p>
          <a:p>
            <a:pPr lvl="0"/>
            <a:r>
              <a:rPr lang="en-US" dirty="0"/>
              <a:t>Item 4</a:t>
            </a:r>
          </a:p>
          <a:p>
            <a:pPr lvl="0"/>
            <a:r>
              <a:rPr lang="en-US" dirty="0"/>
              <a:t>Item 5</a:t>
            </a:r>
          </a:p>
        </p:txBody>
      </p:sp>
      <p:sp>
        <p:nvSpPr>
          <p:cNvPr id="11" name="TextBox 10"/>
          <p:cNvSpPr txBox="1"/>
          <p:nvPr userDrawn="1"/>
        </p:nvSpPr>
        <p:spPr>
          <a:xfrm>
            <a:off x="527051" y="398464"/>
            <a:ext cx="6402197" cy="492443"/>
          </a:xfrm>
          <a:prstGeom prst="rect">
            <a:avLst/>
          </a:prstGeom>
          <a:noFill/>
        </p:spPr>
        <p:txBody>
          <a:bodyPr wrap="square" lIns="0" tIns="0" rIns="0" bIns="0" rtlCol="0">
            <a:spAutoFit/>
          </a:bodyPr>
          <a:lstStyle/>
          <a:p>
            <a:pPr>
              <a:buNone/>
            </a:pPr>
            <a:r>
              <a:rPr lang="en-US" sz="3200" b="1" dirty="0">
                <a:solidFill>
                  <a:srgbClr val="41748D"/>
                </a:solidFill>
                <a:latin typeface="Calibri"/>
                <a:cs typeface="Calibri"/>
              </a:rPr>
              <a:t>Agenda</a:t>
            </a:r>
          </a:p>
        </p:txBody>
      </p:sp>
      <p:sp>
        <p:nvSpPr>
          <p:cNvPr id="14"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7"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49"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2135066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 Design 2">
    <p:spTree>
      <p:nvGrpSpPr>
        <p:cNvPr id="1" name=""/>
        <p:cNvGrpSpPr/>
        <p:nvPr/>
      </p:nvGrpSpPr>
      <p:grpSpPr>
        <a:xfrm>
          <a:off x="0" y="0"/>
          <a:ext cx="0" cy="0"/>
          <a:chOff x="0" y="0"/>
          <a:chExt cx="0" cy="0"/>
        </a:xfrm>
      </p:grpSpPr>
      <p:sp>
        <p:nvSpPr>
          <p:cNvPr id="16" name="Content Placeholder 2"/>
          <p:cNvSpPr>
            <a:spLocks noGrp="1"/>
          </p:cNvSpPr>
          <p:nvPr>
            <p:ph idx="1" hasCustomPrompt="1"/>
          </p:nvPr>
        </p:nvSpPr>
        <p:spPr>
          <a:xfrm>
            <a:off x="1970694" y="1732725"/>
            <a:ext cx="8493537" cy="4365835"/>
          </a:xfrm>
        </p:spPr>
        <p:txBody>
          <a:bodyPr/>
          <a:lstStyle>
            <a:lvl1pPr marL="347663" indent="-347663">
              <a:lnSpc>
                <a:spcPct val="110000"/>
              </a:lnSpc>
              <a:spcBef>
                <a:spcPts val="1200"/>
              </a:spcBef>
              <a:buClr>
                <a:srgbClr val="41748D"/>
              </a:buClr>
              <a:buSzPct val="104000"/>
              <a:buFont typeface="+mj-lt"/>
              <a:buAutoNum type="arabicPeriod"/>
              <a:defRPr sz="2000" baseline="0">
                <a:solidFill>
                  <a:srgbClr val="606060"/>
                </a:solidFill>
                <a:latin typeface="Calibri"/>
                <a:cs typeface="Calibri"/>
              </a:defRPr>
            </a:lvl1pPr>
            <a:lvl2pPr marL="576263" indent="-228600">
              <a:lnSpc>
                <a:spcPts val="2200"/>
              </a:lnSpc>
              <a:spcBef>
                <a:spcPts val="600"/>
              </a:spcBef>
              <a:buClr>
                <a:srgbClr val="606060"/>
              </a:buClr>
              <a:buSzPct val="100000"/>
              <a:buFont typeface="+mj-lt"/>
              <a:buAutoNum type="romanLcPeriod"/>
              <a:tabLst/>
              <a:defRPr sz="1800">
                <a:solidFill>
                  <a:srgbClr val="606060"/>
                </a:solidFill>
                <a:latin typeface="Calibri"/>
                <a:cs typeface="Calibri"/>
              </a:defRPr>
            </a:lvl2pPr>
            <a:lvl3pPr marL="973138" indent="-279400">
              <a:lnSpc>
                <a:spcPts val="2200"/>
              </a:lnSpc>
              <a:spcBef>
                <a:spcPts val="300"/>
              </a:spcBef>
              <a:buFont typeface="+mj-lt"/>
              <a:buAutoNum type="alphaLcPeriod"/>
              <a:defRPr sz="1600" baseline="0">
                <a:solidFill>
                  <a:srgbClr val="606060"/>
                </a:solidFill>
                <a:latin typeface="Calibri"/>
                <a:cs typeface="Calibri"/>
              </a:defRPr>
            </a:lvl3pPr>
            <a:lvl4pPr marL="1195388" indent="-228600">
              <a:lnSpc>
                <a:spcPts val="2200"/>
              </a:lnSpc>
              <a:spcBef>
                <a:spcPts val="300"/>
              </a:spcBef>
              <a:defRPr sz="2000">
                <a:solidFill>
                  <a:srgbClr val="606060"/>
                </a:solidFill>
                <a:latin typeface="Microsoft Sans Serif"/>
                <a:cs typeface="Microsoft Sans Serif"/>
              </a:defRPr>
            </a:lvl4pPr>
            <a:lvl5pPr marL="1485900" indent="-228600">
              <a:lnSpc>
                <a:spcPts val="2200"/>
              </a:lnSpc>
              <a:spcBef>
                <a:spcPts val="300"/>
              </a:spcBef>
              <a:defRPr sz="2000">
                <a:solidFill>
                  <a:srgbClr val="606060"/>
                </a:solidFill>
                <a:latin typeface="Microsoft Sans Serif"/>
                <a:cs typeface="Microsoft Sans Serif"/>
              </a:defRPr>
            </a:lvl5pPr>
          </a:lstStyle>
          <a:p>
            <a:pPr lvl="0"/>
            <a:r>
              <a:rPr lang="en-US" dirty="0"/>
              <a:t>Item 1</a:t>
            </a:r>
          </a:p>
          <a:p>
            <a:pPr lvl="0"/>
            <a:r>
              <a:rPr lang="en-US" dirty="0"/>
              <a:t>Item 2</a:t>
            </a:r>
          </a:p>
          <a:p>
            <a:pPr lvl="0"/>
            <a:r>
              <a:rPr lang="en-US" dirty="0"/>
              <a:t>Item 3</a:t>
            </a:r>
          </a:p>
          <a:p>
            <a:pPr lvl="0"/>
            <a:r>
              <a:rPr lang="en-US" dirty="0"/>
              <a:t>Item 4</a:t>
            </a:r>
          </a:p>
          <a:p>
            <a:pPr lvl="0"/>
            <a:r>
              <a:rPr lang="en-US" dirty="0"/>
              <a:t>Item 5</a:t>
            </a:r>
          </a:p>
        </p:txBody>
      </p:sp>
      <p:sp>
        <p:nvSpPr>
          <p:cNvPr id="11" name="TextBox 10"/>
          <p:cNvSpPr txBox="1"/>
          <p:nvPr userDrawn="1"/>
        </p:nvSpPr>
        <p:spPr>
          <a:xfrm>
            <a:off x="527051" y="398464"/>
            <a:ext cx="6402197" cy="492443"/>
          </a:xfrm>
          <a:prstGeom prst="rect">
            <a:avLst/>
          </a:prstGeom>
          <a:noFill/>
        </p:spPr>
        <p:txBody>
          <a:bodyPr wrap="square" lIns="0" tIns="0" rIns="0" bIns="0" rtlCol="0">
            <a:spAutoFit/>
          </a:bodyPr>
          <a:lstStyle/>
          <a:p>
            <a:pPr>
              <a:buNone/>
            </a:pPr>
            <a:r>
              <a:rPr lang="en-US" sz="3200" b="1" dirty="0">
                <a:solidFill>
                  <a:srgbClr val="41748D"/>
                </a:solidFill>
                <a:latin typeface="Calibri"/>
                <a:cs typeface="Calibri"/>
              </a:rPr>
              <a:t>Agenda</a:t>
            </a:r>
          </a:p>
        </p:txBody>
      </p:sp>
      <p:sp>
        <p:nvSpPr>
          <p:cNvPr id="14"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7"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49" name="Rectangle 48">
            <a:extLst>
              <a:ext uri="{FF2B5EF4-FFF2-40B4-BE49-F238E27FC236}">
                <a16:creationId xmlns:a16="http://schemas.microsoft.com/office/drawing/2014/main" id="{85BA6F98-D46B-421E-A693-E13D84CC17C8}"/>
              </a:ext>
            </a:extLst>
          </p:cNvPr>
          <p:cNvSpPr/>
          <p:nvPr userDrawn="1"/>
        </p:nvSpPr>
        <p:spPr>
          <a:xfrm>
            <a:off x="224287" y="1521644"/>
            <a:ext cx="1182904" cy="48210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800" dirty="0"/>
          </a:p>
        </p:txBody>
      </p:sp>
      <p:grpSp>
        <p:nvGrpSpPr>
          <p:cNvPr id="50" name="Group 49">
            <a:extLst>
              <a:ext uri="{FF2B5EF4-FFF2-40B4-BE49-F238E27FC236}">
                <a16:creationId xmlns:a16="http://schemas.microsoft.com/office/drawing/2014/main" id="{550537E6-FD49-4706-8E0C-55708FC2B61D}"/>
              </a:ext>
            </a:extLst>
          </p:cNvPr>
          <p:cNvGrpSpPr/>
          <p:nvPr userDrawn="1"/>
        </p:nvGrpSpPr>
        <p:grpSpPr>
          <a:xfrm>
            <a:off x="816954" y="1752054"/>
            <a:ext cx="832929" cy="1096947"/>
            <a:chOff x="937119" y="2333743"/>
            <a:chExt cx="762000" cy="959777"/>
          </a:xfrm>
          <a:solidFill>
            <a:schemeClr val="accent2"/>
          </a:solidFill>
        </p:grpSpPr>
        <p:sp>
          <p:nvSpPr>
            <p:cNvPr id="51" name="Rectangle 50">
              <a:extLst>
                <a:ext uri="{FF2B5EF4-FFF2-40B4-BE49-F238E27FC236}">
                  <a16:creationId xmlns:a16="http://schemas.microsoft.com/office/drawing/2014/main" id="{382FA1FE-B057-4471-BFC4-AED6AED344EF}"/>
                </a:ext>
              </a:extLst>
            </p:cNvPr>
            <p:cNvSpPr/>
            <p:nvPr/>
          </p:nvSpPr>
          <p:spPr>
            <a:xfrm>
              <a:off x="937119" y="2333743"/>
              <a:ext cx="762000" cy="76200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800" dirty="0"/>
            </a:p>
          </p:txBody>
        </p:sp>
        <p:sp>
          <p:nvSpPr>
            <p:cNvPr id="52" name="Isosceles Triangle 51">
              <a:extLst>
                <a:ext uri="{FF2B5EF4-FFF2-40B4-BE49-F238E27FC236}">
                  <a16:creationId xmlns:a16="http://schemas.microsoft.com/office/drawing/2014/main" id="{90E2A23C-7132-4600-B4ED-494EB94CFA19}"/>
                </a:ext>
              </a:extLst>
            </p:cNvPr>
            <p:cNvSpPr/>
            <p:nvPr/>
          </p:nvSpPr>
          <p:spPr>
            <a:xfrm flipV="1">
              <a:off x="1474726" y="3095868"/>
              <a:ext cx="224393" cy="197652"/>
            </a:xfrm>
            <a:prstGeom prst="triangle">
              <a:avLst>
                <a:gd name="adj" fmla="val 0"/>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800" dirty="0"/>
            </a:p>
          </p:txBody>
        </p:sp>
      </p:grpSp>
      <p:grpSp>
        <p:nvGrpSpPr>
          <p:cNvPr id="56" name="Group 55"/>
          <p:cNvGrpSpPr>
            <a:grpSpLocks noChangeAspect="1"/>
          </p:cNvGrpSpPr>
          <p:nvPr userDrawn="1"/>
        </p:nvGrpSpPr>
        <p:grpSpPr>
          <a:xfrm>
            <a:off x="969320" y="1882683"/>
            <a:ext cx="601315" cy="598743"/>
            <a:chOff x="6653213" y="1408113"/>
            <a:chExt cx="371476" cy="369887"/>
          </a:xfrm>
          <a:solidFill>
            <a:schemeClr val="bg1"/>
          </a:solidFill>
        </p:grpSpPr>
        <p:sp>
          <p:nvSpPr>
            <p:cNvPr id="57" name="Freeform 25"/>
            <p:cNvSpPr>
              <a:spLocks noEditPoints="1"/>
            </p:cNvSpPr>
            <p:nvPr/>
          </p:nvSpPr>
          <p:spPr bwMode="auto">
            <a:xfrm>
              <a:off x="6838951" y="1593850"/>
              <a:ext cx="185738" cy="184150"/>
            </a:xfrm>
            <a:custGeom>
              <a:avLst/>
              <a:gdLst>
                <a:gd name="T0" fmla="*/ 2 w 48"/>
                <a:gd name="T1" fmla="*/ 48 h 48"/>
                <a:gd name="T2" fmla="*/ 1 w 48"/>
                <a:gd name="T3" fmla="*/ 47 h 48"/>
                <a:gd name="T4" fmla="*/ 0 w 48"/>
                <a:gd name="T5" fmla="*/ 45 h 48"/>
                <a:gd name="T6" fmla="*/ 4 w 48"/>
                <a:gd name="T7" fmla="*/ 31 h 48"/>
                <a:gd name="T8" fmla="*/ 5 w 48"/>
                <a:gd name="T9" fmla="*/ 31 h 48"/>
                <a:gd name="T10" fmla="*/ 35 w 48"/>
                <a:gd name="T11" fmla="*/ 1 h 48"/>
                <a:gd name="T12" fmla="*/ 37 w 48"/>
                <a:gd name="T13" fmla="*/ 1 h 48"/>
                <a:gd name="T14" fmla="*/ 47 w 48"/>
                <a:gd name="T15" fmla="*/ 11 h 48"/>
                <a:gd name="T16" fmla="*/ 47 w 48"/>
                <a:gd name="T17" fmla="*/ 13 h 48"/>
                <a:gd name="T18" fmla="*/ 17 w 48"/>
                <a:gd name="T19" fmla="*/ 43 h 48"/>
                <a:gd name="T20" fmla="*/ 17 w 48"/>
                <a:gd name="T21" fmla="*/ 44 h 48"/>
                <a:gd name="T22" fmla="*/ 3 w 48"/>
                <a:gd name="T23" fmla="*/ 48 h 48"/>
                <a:gd name="T24" fmla="*/ 2 w 48"/>
                <a:gd name="T25" fmla="*/ 48 h 48"/>
                <a:gd name="T26" fmla="*/ 8 w 48"/>
                <a:gd name="T27" fmla="*/ 33 h 48"/>
                <a:gd name="T28" fmla="*/ 5 w 48"/>
                <a:gd name="T29" fmla="*/ 43 h 48"/>
                <a:gd name="T30" fmla="*/ 15 w 48"/>
                <a:gd name="T31" fmla="*/ 40 h 48"/>
                <a:gd name="T32" fmla="*/ 43 w 48"/>
                <a:gd name="T33" fmla="*/ 12 h 48"/>
                <a:gd name="T34" fmla="*/ 36 w 48"/>
                <a:gd name="T35" fmla="*/ 5 h 48"/>
                <a:gd name="T36" fmla="*/ 8 w 48"/>
                <a:gd name="T37" fmla="*/ 3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48">
                  <a:moveTo>
                    <a:pt x="2" y="48"/>
                  </a:moveTo>
                  <a:cubicBezTo>
                    <a:pt x="1" y="48"/>
                    <a:pt x="1" y="48"/>
                    <a:pt x="1" y="47"/>
                  </a:cubicBezTo>
                  <a:cubicBezTo>
                    <a:pt x="0" y="47"/>
                    <a:pt x="0" y="46"/>
                    <a:pt x="0" y="45"/>
                  </a:cubicBezTo>
                  <a:cubicBezTo>
                    <a:pt x="4" y="31"/>
                    <a:pt x="4" y="31"/>
                    <a:pt x="4" y="31"/>
                  </a:cubicBezTo>
                  <a:cubicBezTo>
                    <a:pt x="4" y="31"/>
                    <a:pt x="4" y="31"/>
                    <a:pt x="5" y="31"/>
                  </a:cubicBezTo>
                  <a:cubicBezTo>
                    <a:pt x="35" y="1"/>
                    <a:pt x="35" y="1"/>
                    <a:pt x="35" y="1"/>
                  </a:cubicBezTo>
                  <a:cubicBezTo>
                    <a:pt x="35" y="0"/>
                    <a:pt x="37" y="0"/>
                    <a:pt x="37" y="1"/>
                  </a:cubicBezTo>
                  <a:cubicBezTo>
                    <a:pt x="47" y="11"/>
                    <a:pt x="47" y="11"/>
                    <a:pt x="47" y="11"/>
                  </a:cubicBezTo>
                  <a:cubicBezTo>
                    <a:pt x="48" y="11"/>
                    <a:pt x="48" y="13"/>
                    <a:pt x="47" y="13"/>
                  </a:cubicBezTo>
                  <a:cubicBezTo>
                    <a:pt x="17" y="43"/>
                    <a:pt x="17" y="43"/>
                    <a:pt x="17" y="43"/>
                  </a:cubicBezTo>
                  <a:cubicBezTo>
                    <a:pt x="17" y="44"/>
                    <a:pt x="17" y="44"/>
                    <a:pt x="17" y="44"/>
                  </a:cubicBezTo>
                  <a:cubicBezTo>
                    <a:pt x="3" y="48"/>
                    <a:pt x="3" y="48"/>
                    <a:pt x="3" y="48"/>
                  </a:cubicBezTo>
                  <a:cubicBezTo>
                    <a:pt x="2" y="48"/>
                    <a:pt x="2" y="48"/>
                    <a:pt x="2" y="48"/>
                  </a:cubicBezTo>
                  <a:close/>
                  <a:moveTo>
                    <a:pt x="8" y="33"/>
                  </a:moveTo>
                  <a:cubicBezTo>
                    <a:pt x="5" y="43"/>
                    <a:pt x="5" y="43"/>
                    <a:pt x="5" y="43"/>
                  </a:cubicBezTo>
                  <a:cubicBezTo>
                    <a:pt x="15" y="40"/>
                    <a:pt x="15" y="40"/>
                    <a:pt x="15" y="40"/>
                  </a:cubicBezTo>
                  <a:cubicBezTo>
                    <a:pt x="43" y="12"/>
                    <a:pt x="43" y="12"/>
                    <a:pt x="43" y="12"/>
                  </a:cubicBezTo>
                  <a:cubicBezTo>
                    <a:pt x="36" y="5"/>
                    <a:pt x="36" y="5"/>
                    <a:pt x="36" y="5"/>
                  </a:cubicBezTo>
                  <a:lnTo>
                    <a:pt x="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26"/>
            <p:cNvSpPr>
              <a:spLocks/>
            </p:cNvSpPr>
            <p:nvPr/>
          </p:nvSpPr>
          <p:spPr bwMode="auto">
            <a:xfrm>
              <a:off x="6943726" y="1627188"/>
              <a:ext cx="46038" cy="47625"/>
            </a:xfrm>
            <a:custGeom>
              <a:avLst/>
              <a:gdLst>
                <a:gd name="T0" fmla="*/ 24 w 29"/>
                <a:gd name="T1" fmla="*/ 30 h 30"/>
                <a:gd name="T2" fmla="*/ 0 w 29"/>
                <a:gd name="T3" fmla="*/ 5 h 30"/>
                <a:gd name="T4" fmla="*/ 5 w 29"/>
                <a:gd name="T5" fmla="*/ 0 h 30"/>
                <a:gd name="T6" fmla="*/ 29 w 29"/>
                <a:gd name="T7" fmla="*/ 25 h 30"/>
                <a:gd name="T8" fmla="*/ 24 w 29"/>
                <a:gd name="T9" fmla="*/ 30 h 30"/>
              </a:gdLst>
              <a:ahLst/>
              <a:cxnLst>
                <a:cxn ang="0">
                  <a:pos x="T0" y="T1"/>
                </a:cxn>
                <a:cxn ang="0">
                  <a:pos x="T2" y="T3"/>
                </a:cxn>
                <a:cxn ang="0">
                  <a:pos x="T4" y="T5"/>
                </a:cxn>
                <a:cxn ang="0">
                  <a:pos x="T6" y="T7"/>
                </a:cxn>
                <a:cxn ang="0">
                  <a:pos x="T8" y="T9"/>
                </a:cxn>
              </a:cxnLst>
              <a:rect l="0" t="0" r="r" b="b"/>
              <a:pathLst>
                <a:path w="29" h="30">
                  <a:moveTo>
                    <a:pt x="24" y="30"/>
                  </a:moveTo>
                  <a:lnTo>
                    <a:pt x="0" y="5"/>
                  </a:lnTo>
                  <a:lnTo>
                    <a:pt x="5" y="0"/>
                  </a:lnTo>
                  <a:lnTo>
                    <a:pt x="29" y="25"/>
                  </a:lnTo>
                  <a:lnTo>
                    <a:pt x="24"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27"/>
            <p:cNvSpPr>
              <a:spLocks/>
            </p:cNvSpPr>
            <p:nvPr/>
          </p:nvSpPr>
          <p:spPr bwMode="auto">
            <a:xfrm>
              <a:off x="6854826" y="1708150"/>
              <a:ext cx="53975" cy="53975"/>
            </a:xfrm>
            <a:custGeom>
              <a:avLst/>
              <a:gdLst>
                <a:gd name="T0" fmla="*/ 12 w 14"/>
                <a:gd name="T1" fmla="*/ 14 h 14"/>
                <a:gd name="T2" fmla="*/ 11 w 14"/>
                <a:gd name="T3" fmla="*/ 13 h 14"/>
                <a:gd name="T4" fmla="*/ 1 w 14"/>
                <a:gd name="T5" fmla="*/ 3 h 14"/>
                <a:gd name="T6" fmla="*/ 1 w 14"/>
                <a:gd name="T7" fmla="*/ 1 h 14"/>
                <a:gd name="T8" fmla="*/ 3 w 14"/>
                <a:gd name="T9" fmla="*/ 1 h 14"/>
                <a:gd name="T10" fmla="*/ 13 w 14"/>
                <a:gd name="T11" fmla="*/ 11 h 14"/>
                <a:gd name="T12" fmla="*/ 13 w 14"/>
                <a:gd name="T13" fmla="*/ 13 h 14"/>
                <a:gd name="T14" fmla="*/ 12 w 14"/>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4">
                  <a:moveTo>
                    <a:pt x="12" y="14"/>
                  </a:moveTo>
                  <a:cubicBezTo>
                    <a:pt x="11" y="14"/>
                    <a:pt x="11" y="14"/>
                    <a:pt x="11" y="13"/>
                  </a:cubicBezTo>
                  <a:cubicBezTo>
                    <a:pt x="1" y="3"/>
                    <a:pt x="1" y="3"/>
                    <a:pt x="1" y="3"/>
                  </a:cubicBezTo>
                  <a:cubicBezTo>
                    <a:pt x="0" y="3"/>
                    <a:pt x="0" y="1"/>
                    <a:pt x="1" y="1"/>
                  </a:cubicBezTo>
                  <a:cubicBezTo>
                    <a:pt x="1" y="0"/>
                    <a:pt x="3" y="0"/>
                    <a:pt x="3" y="1"/>
                  </a:cubicBezTo>
                  <a:cubicBezTo>
                    <a:pt x="13" y="11"/>
                    <a:pt x="13" y="11"/>
                    <a:pt x="13" y="11"/>
                  </a:cubicBezTo>
                  <a:cubicBezTo>
                    <a:pt x="14" y="11"/>
                    <a:pt x="14" y="13"/>
                    <a:pt x="13" y="13"/>
                  </a:cubicBezTo>
                  <a:cubicBezTo>
                    <a:pt x="13" y="14"/>
                    <a:pt x="13" y="14"/>
                    <a:pt x="1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28"/>
            <p:cNvSpPr>
              <a:spLocks/>
            </p:cNvSpPr>
            <p:nvPr/>
          </p:nvSpPr>
          <p:spPr bwMode="auto">
            <a:xfrm>
              <a:off x="6784976" y="1562100"/>
              <a:ext cx="77788" cy="15875"/>
            </a:xfrm>
            <a:custGeom>
              <a:avLst/>
              <a:gdLst>
                <a:gd name="T0" fmla="*/ 18 w 20"/>
                <a:gd name="T1" fmla="*/ 4 h 4"/>
                <a:gd name="T2" fmla="*/ 2 w 20"/>
                <a:gd name="T3" fmla="*/ 4 h 4"/>
                <a:gd name="T4" fmla="*/ 0 w 20"/>
                <a:gd name="T5" fmla="*/ 2 h 4"/>
                <a:gd name="T6" fmla="*/ 2 w 20"/>
                <a:gd name="T7" fmla="*/ 0 h 4"/>
                <a:gd name="T8" fmla="*/ 18 w 20"/>
                <a:gd name="T9" fmla="*/ 0 h 4"/>
                <a:gd name="T10" fmla="*/ 20 w 20"/>
                <a:gd name="T11" fmla="*/ 2 h 4"/>
                <a:gd name="T12" fmla="*/ 18 w 2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0" h="4">
                  <a:moveTo>
                    <a:pt x="18" y="4"/>
                  </a:moveTo>
                  <a:cubicBezTo>
                    <a:pt x="2" y="4"/>
                    <a:pt x="2" y="4"/>
                    <a:pt x="2" y="4"/>
                  </a:cubicBezTo>
                  <a:cubicBezTo>
                    <a:pt x="1" y="4"/>
                    <a:pt x="0" y="3"/>
                    <a:pt x="0" y="2"/>
                  </a:cubicBezTo>
                  <a:cubicBezTo>
                    <a:pt x="0" y="1"/>
                    <a:pt x="1" y="0"/>
                    <a:pt x="2" y="0"/>
                  </a:cubicBezTo>
                  <a:cubicBezTo>
                    <a:pt x="18" y="0"/>
                    <a:pt x="18" y="0"/>
                    <a:pt x="18" y="0"/>
                  </a:cubicBezTo>
                  <a:cubicBezTo>
                    <a:pt x="19" y="0"/>
                    <a:pt x="20" y="1"/>
                    <a:pt x="20" y="2"/>
                  </a:cubicBezTo>
                  <a:cubicBezTo>
                    <a:pt x="20" y="3"/>
                    <a:pt x="19"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29"/>
            <p:cNvSpPr>
              <a:spLocks/>
            </p:cNvSpPr>
            <p:nvPr/>
          </p:nvSpPr>
          <p:spPr bwMode="auto">
            <a:xfrm>
              <a:off x="6784976" y="1624013"/>
              <a:ext cx="77788" cy="15875"/>
            </a:xfrm>
            <a:custGeom>
              <a:avLst/>
              <a:gdLst>
                <a:gd name="T0" fmla="*/ 18 w 20"/>
                <a:gd name="T1" fmla="*/ 4 h 4"/>
                <a:gd name="T2" fmla="*/ 2 w 20"/>
                <a:gd name="T3" fmla="*/ 4 h 4"/>
                <a:gd name="T4" fmla="*/ 0 w 20"/>
                <a:gd name="T5" fmla="*/ 2 h 4"/>
                <a:gd name="T6" fmla="*/ 2 w 20"/>
                <a:gd name="T7" fmla="*/ 0 h 4"/>
                <a:gd name="T8" fmla="*/ 18 w 20"/>
                <a:gd name="T9" fmla="*/ 0 h 4"/>
                <a:gd name="T10" fmla="*/ 20 w 20"/>
                <a:gd name="T11" fmla="*/ 2 h 4"/>
                <a:gd name="T12" fmla="*/ 18 w 2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0" h="4">
                  <a:moveTo>
                    <a:pt x="18" y="4"/>
                  </a:moveTo>
                  <a:cubicBezTo>
                    <a:pt x="2" y="4"/>
                    <a:pt x="2" y="4"/>
                    <a:pt x="2" y="4"/>
                  </a:cubicBezTo>
                  <a:cubicBezTo>
                    <a:pt x="1" y="4"/>
                    <a:pt x="0" y="3"/>
                    <a:pt x="0" y="2"/>
                  </a:cubicBezTo>
                  <a:cubicBezTo>
                    <a:pt x="0" y="1"/>
                    <a:pt x="1" y="0"/>
                    <a:pt x="2" y="0"/>
                  </a:cubicBezTo>
                  <a:cubicBezTo>
                    <a:pt x="18" y="0"/>
                    <a:pt x="18" y="0"/>
                    <a:pt x="18" y="0"/>
                  </a:cubicBezTo>
                  <a:cubicBezTo>
                    <a:pt x="19" y="0"/>
                    <a:pt x="20" y="1"/>
                    <a:pt x="20" y="2"/>
                  </a:cubicBezTo>
                  <a:cubicBezTo>
                    <a:pt x="20" y="3"/>
                    <a:pt x="19"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30"/>
            <p:cNvSpPr>
              <a:spLocks/>
            </p:cNvSpPr>
            <p:nvPr/>
          </p:nvSpPr>
          <p:spPr bwMode="auto">
            <a:xfrm>
              <a:off x="6699251" y="1531938"/>
              <a:ext cx="77788" cy="53975"/>
            </a:xfrm>
            <a:custGeom>
              <a:avLst/>
              <a:gdLst>
                <a:gd name="T0" fmla="*/ 8 w 20"/>
                <a:gd name="T1" fmla="*/ 14 h 14"/>
                <a:gd name="T2" fmla="*/ 7 w 20"/>
                <a:gd name="T3" fmla="*/ 13 h 14"/>
                <a:gd name="T4" fmla="*/ 1 w 20"/>
                <a:gd name="T5" fmla="*/ 7 h 14"/>
                <a:gd name="T6" fmla="*/ 1 w 20"/>
                <a:gd name="T7" fmla="*/ 5 h 14"/>
                <a:gd name="T8" fmla="*/ 3 w 20"/>
                <a:gd name="T9" fmla="*/ 5 h 14"/>
                <a:gd name="T10" fmla="*/ 8 w 20"/>
                <a:gd name="T11" fmla="*/ 9 h 14"/>
                <a:gd name="T12" fmla="*/ 17 w 20"/>
                <a:gd name="T13" fmla="*/ 1 h 14"/>
                <a:gd name="T14" fmla="*/ 19 w 20"/>
                <a:gd name="T15" fmla="*/ 1 h 14"/>
                <a:gd name="T16" fmla="*/ 19 w 20"/>
                <a:gd name="T17" fmla="*/ 3 h 14"/>
                <a:gd name="T18" fmla="*/ 9 w 20"/>
                <a:gd name="T19" fmla="*/ 13 h 14"/>
                <a:gd name="T20" fmla="*/ 8 w 20"/>
                <a:gd name="T21"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4">
                  <a:moveTo>
                    <a:pt x="8" y="14"/>
                  </a:moveTo>
                  <a:cubicBezTo>
                    <a:pt x="7" y="14"/>
                    <a:pt x="7" y="14"/>
                    <a:pt x="7" y="13"/>
                  </a:cubicBezTo>
                  <a:cubicBezTo>
                    <a:pt x="1" y="7"/>
                    <a:pt x="1" y="7"/>
                    <a:pt x="1" y="7"/>
                  </a:cubicBezTo>
                  <a:cubicBezTo>
                    <a:pt x="0" y="7"/>
                    <a:pt x="0" y="5"/>
                    <a:pt x="1" y="5"/>
                  </a:cubicBezTo>
                  <a:cubicBezTo>
                    <a:pt x="1" y="4"/>
                    <a:pt x="3" y="4"/>
                    <a:pt x="3" y="5"/>
                  </a:cubicBezTo>
                  <a:cubicBezTo>
                    <a:pt x="8" y="9"/>
                    <a:pt x="8" y="9"/>
                    <a:pt x="8" y="9"/>
                  </a:cubicBezTo>
                  <a:cubicBezTo>
                    <a:pt x="17" y="1"/>
                    <a:pt x="17" y="1"/>
                    <a:pt x="17" y="1"/>
                  </a:cubicBezTo>
                  <a:cubicBezTo>
                    <a:pt x="17" y="0"/>
                    <a:pt x="19" y="0"/>
                    <a:pt x="19" y="1"/>
                  </a:cubicBezTo>
                  <a:cubicBezTo>
                    <a:pt x="20" y="1"/>
                    <a:pt x="20" y="3"/>
                    <a:pt x="19" y="3"/>
                  </a:cubicBezTo>
                  <a:cubicBezTo>
                    <a:pt x="9" y="13"/>
                    <a:pt x="9" y="13"/>
                    <a:pt x="9" y="13"/>
                  </a:cubicBezTo>
                  <a:cubicBezTo>
                    <a:pt x="9" y="14"/>
                    <a:pt x="9" y="14"/>
                    <a:pt x="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31"/>
            <p:cNvSpPr>
              <a:spLocks/>
            </p:cNvSpPr>
            <p:nvPr/>
          </p:nvSpPr>
          <p:spPr bwMode="auto">
            <a:xfrm>
              <a:off x="6699251" y="1593850"/>
              <a:ext cx="77788" cy="53975"/>
            </a:xfrm>
            <a:custGeom>
              <a:avLst/>
              <a:gdLst>
                <a:gd name="T0" fmla="*/ 8 w 20"/>
                <a:gd name="T1" fmla="*/ 14 h 14"/>
                <a:gd name="T2" fmla="*/ 7 w 20"/>
                <a:gd name="T3" fmla="*/ 13 h 14"/>
                <a:gd name="T4" fmla="*/ 1 w 20"/>
                <a:gd name="T5" fmla="*/ 7 h 14"/>
                <a:gd name="T6" fmla="*/ 1 w 20"/>
                <a:gd name="T7" fmla="*/ 5 h 14"/>
                <a:gd name="T8" fmla="*/ 3 w 20"/>
                <a:gd name="T9" fmla="*/ 5 h 14"/>
                <a:gd name="T10" fmla="*/ 8 w 20"/>
                <a:gd name="T11" fmla="*/ 9 h 14"/>
                <a:gd name="T12" fmla="*/ 17 w 20"/>
                <a:gd name="T13" fmla="*/ 1 h 14"/>
                <a:gd name="T14" fmla="*/ 19 w 20"/>
                <a:gd name="T15" fmla="*/ 1 h 14"/>
                <a:gd name="T16" fmla="*/ 19 w 20"/>
                <a:gd name="T17" fmla="*/ 3 h 14"/>
                <a:gd name="T18" fmla="*/ 9 w 20"/>
                <a:gd name="T19" fmla="*/ 13 h 14"/>
                <a:gd name="T20" fmla="*/ 8 w 20"/>
                <a:gd name="T21"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4">
                  <a:moveTo>
                    <a:pt x="8" y="14"/>
                  </a:moveTo>
                  <a:cubicBezTo>
                    <a:pt x="7" y="14"/>
                    <a:pt x="7" y="14"/>
                    <a:pt x="7" y="13"/>
                  </a:cubicBezTo>
                  <a:cubicBezTo>
                    <a:pt x="1" y="7"/>
                    <a:pt x="1" y="7"/>
                    <a:pt x="1" y="7"/>
                  </a:cubicBezTo>
                  <a:cubicBezTo>
                    <a:pt x="0" y="7"/>
                    <a:pt x="0" y="5"/>
                    <a:pt x="1" y="5"/>
                  </a:cubicBezTo>
                  <a:cubicBezTo>
                    <a:pt x="1" y="4"/>
                    <a:pt x="3" y="4"/>
                    <a:pt x="3" y="5"/>
                  </a:cubicBezTo>
                  <a:cubicBezTo>
                    <a:pt x="8" y="9"/>
                    <a:pt x="8" y="9"/>
                    <a:pt x="8" y="9"/>
                  </a:cubicBezTo>
                  <a:cubicBezTo>
                    <a:pt x="17" y="1"/>
                    <a:pt x="17" y="1"/>
                    <a:pt x="17" y="1"/>
                  </a:cubicBezTo>
                  <a:cubicBezTo>
                    <a:pt x="17" y="0"/>
                    <a:pt x="19" y="0"/>
                    <a:pt x="19" y="1"/>
                  </a:cubicBezTo>
                  <a:cubicBezTo>
                    <a:pt x="20" y="1"/>
                    <a:pt x="20" y="3"/>
                    <a:pt x="19" y="3"/>
                  </a:cubicBezTo>
                  <a:cubicBezTo>
                    <a:pt x="9" y="13"/>
                    <a:pt x="9" y="13"/>
                    <a:pt x="9" y="13"/>
                  </a:cubicBezTo>
                  <a:cubicBezTo>
                    <a:pt x="9" y="14"/>
                    <a:pt x="9" y="14"/>
                    <a:pt x="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32"/>
            <p:cNvSpPr>
              <a:spLocks/>
            </p:cNvSpPr>
            <p:nvPr/>
          </p:nvSpPr>
          <p:spPr bwMode="auto">
            <a:xfrm>
              <a:off x="6653213" y="1408113"/>
              <a:ext cx="263525" cy="339725"/>
            </a:xfrm>
            <a:custGeom>
              <a:avLst/>
              <a:gdLst>
                <a:gd name="T0" fmla="*/ 36 w 68"/>
                <a:gd name="T1" fmla="*/ 88 h 88"/>
                <a:gd name="T2" fmla="*/ 2 w 68"/>
                <a:gd name="T3" fmla="*/ 88 h 88"/>
                <a:gd name="T4" fmla="*/ 0 w 68"/>
                <a:gd name="T5" fmla="*/ 86 h 88"/>
                <a:gd name="T6" fmla="*/ 0 w 68"/>
                <a:gd name="T7" fmla="*/ 2 h 88"/>
                <a:gd name="T8" fmla="*/ 2 w 68"/>
                <a:gd name="T9" fmla="*/ 0 h 88"/>
                <a:gd name="T10" fmla="*/ 46 w 68"/>
                <a:gd name="T11" fmla="*/ 0 h 88"/>
                <a:gd name="T12" fmla="*/ 47 w 68"/>
                <a:gd name="T13" fmla="*/ 1 h 88"/>
                <a:gd name="T14" fmla="*/ 67 w 68"/>
                <a:gd name="T15" fmla="*/ 21 h 88"/>
                <a:gd name="T16" fmla="*/ 68 w 68"/>
                <a:gd name="T17" fmla="*/ 22 h 88"/>
                <a:gd name="T18" fmla="*/ 68 w 68"/>
                <a:gd name="T19" fmla="*/ 52 h 88"/>
                <a:gd name="T20" fmla="*/ 66 w 68"/>
                <a:gd name="T21" fmla="*/ 54 h 88"/>
                <a:gd name="T22" fmla="*/ 64 w 68"/>
                <a:gd name="T23" fmla="*/ 52 h 88"/>
                <a:gd name="T24" fmla="*/ 64 w 68"/>
                <a:gd name="T25" fmla="*/ 23 h 88"/>
                <a:gd name="T26" fmla="*/ 45 w 68"/>
                <a:gd name="T27" fmla="*/ 4 h 88"/>
                <a:gd name="T28" fmla="*/ 4 w 68"/>
                <a:gd name="T29" fmla="*/ 4 h 88"/>
                <a:gd name="T30" fmla="*/ 4 w 68"/>
                <a:gd name="T31" fmla="*/ 84 h 88"/>
                <a:gd name="T32" fmla="*/ 36 w 68"/>
                <a:gd name="T33" fmla="*/ 84 h 88"/>
                <a:gd name="T34" fmla="*/ 38 w 68"/>
                <a:gd name="T35" fmla="*/ 86 h 88"/>
                <a:gd name="T36" fmla="*/ 36 w 68"/>
                <a:gd name="T3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88">
                  <a:moveTo>
                    <a:pt x="36" y="88"/>
                  </a:moveTo>
                  <a:cubicBezTo>
                    <a:pt x="2" y="88"/>
                    <a:pt x="2" y="88"/>
                    <a:pt x="2" y="88"/>
                  </a:cubicBezTo>
                  <a:cubicBezTo>
                    <a:pt x="1" y="88"/>
                    <a:pt x="0" y="87"/>
                    <a:pt x="0" y="86"/>
                  </a:cubicBezTo>
                  <a:cubicBezTo>
                    <a:pt x="0" y="2"/>
                    <a:pt x="0" y="2"/>
                    <a:pt x="0" y="2"/>
                  </a:cubicBezTo>
                  <a:cubicBezTo>
                    <a:pt x="0" y="1"/>
                    <a:pt x="1" y="0"/>
                    <a:pt x="2" y="0"/>
                  </a:cubicBezTo>
                  <a:cubicBezTo>
                    <a:pt x="46" y="0"/>
                    <a:pt x="46" y="0"/>
                    <a:pt x="46" y="0"/>
                  </a:cubicBezTo>
                  <a:cubicBezTo>
                    <a:pt x="47" y="0"/>
                    <a:pt x="47" y="0"/>
                    <a:pt x="47" y="1"/>
                  </a:cubicBezTo>
                  <a:cubicBezTo>
                    <a:pt x="67" y="21"/>
                    <a:pt x="67" y="21"/>
                    <a:pt x="67" y="21"/>
                  </a:cubicBezTo>
                  <a:cubicBezTo>
                    <a:pt x="68" y="21"/>
                    <a:pt x="68" y="21"/>
                    <a:pt x="68" y="22"/>
                  </a:cubicBezTo>
                  <a:cubicBezTo>
                    <a:pt x="68" y="52"/>
                    <a:pt x="68" y="52"/>
                    <a:pt x="68" y="52"/>
                  </a:cubicBezTo>
                  <a:cubicBezTo>
                    <a:pt x="68" y="53"/>
                    <a:pt x="67" y="54"/>
                    <a:pt x="66" y="54"/>
                  </a:cubicBezTo>
                  <a:cubicBezTo>
                    <a:pt x="65" y="54"/>
                    <a:pt x="64" y="53"/>
                    <a:pt x="64" y="52"/>
                  </a:cubicBezTo>
                  <a:cubicBezTo>
                    <a:pt x="64" y="23"/>
                    <a:pt x="64" y="23"/>
                    <a:pt x="64" y="23"/>
                  </a:cubicBezTo>
                  <a:cubicBezTo>
                    <a:pt x="45" y="4"/>
                    <a:pt x="45" y="4"/>
                    <a:pt x="45" y="4"/>
                  </a:cubicBezTo>
                  <a:cubicBezTo>
                    <a:pt x="4" y="4"/>
                    <a:pt x="4" y="4"/>
                    <a:pt x="4" y="4"/>
                  </a:cubicBezTo>
                  <a:cubicBezTo>
                    <a:pt x="4" y="84"/>
                    <a:pt x="4" y="84"/>
                    <a:pt x="4" y="84"/>
                  </a:cubicBezTo>
                  <a:cubicBezTo>
                    <a:pt x="36" y="84"/>
                    <a:pt x="36" y="84"/>
                    <a:pt x="36" y="84"/>
                  </a:cubicBezTo>
                  <a:cubicBezTo>
                    <a:pt x="37" y="84"/>
                    <a:pt x="38" y="85"/>
                    <a:pt x="38" y="86"/>
                  </a:cubicBezTo>
                  <a:cubicBezTo>
                    <a:pt x="38" y="87"/>
                    <a:pt x="37" y="88"/>
                    <a:pt x="36"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33"/>
            <p:cNvSpPr>
              <a:spLocks/>
            </p:cNvSpPr>
            <p:nvPr/>
          </p:nvSpPr>
          <p:spPr bwMode="auto">
            <a:xfrm>
              <a:off x="6823076" y="1408113"/>
              <a:ext cx="93663" cy="92075"/>
            </a:xfrm>
            <a:custGeom>
              <a:avLst/>
              <a:gdLst>
                <a:gd name="T0" fmla="*/ 22 w 24"/>
                <a:gd name="T1" fmla="*/ 24 h 24"/>
                <a:gd name="T2" fmla="*/ 2 w 24"/>
                <a:gd name="T3" fmla="*/ 24 h 24"/>
                <a:gd name="T4" fmla="*/ 0 w 24"/>
                <a:gd name="T5" fmla="*/ 22 h 24"/>
                <a:gd name="T6" fmla="*/ 0 w 24"/>
                <a:gd name="T7" fmla="*/ 2 h 24"/>
                <a:gd name="T8" fmla="*/ 2 w 24"/>
                <a:gd name="T9" fmla="*/ 0 h 24"/>
                <a:gd name="T10" fmla="*/ 4 w 24"/>
                <a:gd name="T11" fmla="*/ 2 h 24"/>
                <a:gd name="T12" fmla="*/ 4 w 24"/>
                <a:gd name="T13" fmla="*/ 20 h 24"/>
                <a:gd name="T14" fmla="*/ 22 w 24"/>
                <a:gd name="T15" fmla="*/ 20 h 24"/>
                <a:gd name="T16" fmla="*/ 24 w 24"/>
                <a:gd name="T17" fmla="*/ 22 h 24"/>
                <a:gd name="T18" fmla="*/ 22 w 24"/>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2" y="24"/>
                  </a:moveTo>
                  <a:cubicBezTo>
                    <a:pt x="2" y="24"/>
                    <a:pt x="2" y="24"/>
                    <a:pt x="2" y="24"/>
                  </a:cubicBezTo>
                  <a:cubicBezTo>
                    <a:pt x="1" y="24"/>
                    <a:pt x="0" y="23"/>
                    <a:pt x="0" y="22"/>
                  </a:cubicBezTo>
                  <a:cubicBezTo>
                    <a:pt x="0" y="2"/>
                    <a:pt x="0" y="2"/>
                    <a:pt x="0" y="2"/>
                  </a:cubicBezTo>
                  <a:cubicBezTo>
                    <a:pt x="0" y="1"/>
                    <a:pt x="1" y="0"/>
                    <a:pt x="2" y="0"/>
                  </a:cubicBezTo>
                  <a:cubicBezTo>
                    <a:pt x="3" y="0"/>
                    <a:pt x="4" y="1"/>
                    <a:pt x="4" y="2"/>
                  </a:cubicBezTo>
                  <a:cubicBezTo>
                    <a:pt x="4" y="20"/>
                    <a:pt x="4" y="20"/>
                    <a:pt x="4" y="20"/>
                  </a:cubicBezTo>
                  <a:cubicBezTo>
                    <a:pt x="22" y="20"/>
                    <a:pt x="22" y="20"/>
                    <a:pt x="22" y="20"/>
                  </a:cubicBezTo>
                  <a:cubicBezTo>
                    <a:pt x="23" y="20"/>
                    <a:pt x="24" y="21"/>
                    <a:pt x="24" y="22"/>
                  </a:cubicBezTo>
                  <a:cubicBezTo>
                    <a:pt x="24" y="23"/>
                    <a:pt x="23" y="24"/>
                    <a:pt x="2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1"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42422132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Divider Page">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0" y="6524625"/>
            <a:ext cx="12192000" cy="0"/>
          </a:xfrm>
          <a:prstGeom prst="line">
            <a:avLst/>
          </a:prstGeom>
          <a:noFill/>
          <a:ln w="9525" cmpd="sng">
            <a:solidFill>
              <a:srgbClr val="59595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en-US" sz="2400" dirty="0">
              <a:ln w="76200" cmpd="tri">
                <a:solidFill>
                  <a:schemeClr val="tx1"/>
                </a:solidFill>
              </a:ln>
            </a:endParaRPr>
          </a:p>
        </p:txBody>
      </p:sp>
      <p:pic>
        <p:nvPicPr>
          <p:cNvPr id="7"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143695" y="2065537"/>
            <a:ext cx="886015" cy="687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
          <p:cNvSpPr txBox="1">
            <a:spLocks noChangeArrowheads="1"/>
          </p:cNvSpPr>
          <p:nvPr userDrawn="1"/>
        </p:nvSpPr>
        <p:spPr bwMode="auto">
          <a:xfrm>
            <a:off x="501651" y="6688139"/>
            <a:ext cx="2755900" cy="92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2"/>
                </a:solidFill>
                <a:latin typeface="Calibri"/>
                <a:cs typeface="Calibri"/>
              </a:rPr>
              <a:t>© 2024 Epstein Becker &amp; Green, P.C.  </a:t>
            </a:r>
            <a:r>
              <a:rPr lang="en-US" sz="600" dirty="0">
                <a:solidFill>
                  <a:srgbClr val="EBB02C"/>
                </a:solidFill>
                <a:latin typeface="Microsoft Sans Serif" charset="0"/>
                <a:cs typeface="Microsoft Sans Serif" charset="0"/>
              </a:rPr>
              <a:t>| </a:t>
            </a:r>
            <a:r>
              <a:rPr lang="en-US" sz="600" dirty="0">
                <a:solidFill>
                  <a:srgbClr val="1E4C62"/>
                </a:solidFill>
                <a:latin typeface="Microsoft Sans Serif" charset="0"/>
                <a:cs typeface="Microsoft Sans Serif" charset="0"/>
              </a:rPr>
              <a:t> </a:t>
            </a:r>
            <a:r>
              <a:rPr lang="en-US" sz="600" dirty="0">
                <a:solidFill>
                  <a:srgbClr val="808080"/>
                </a:solidFill>
                <a:latin typeface="Calibri"/>
                <a:cs typeface="Calibri"/>
              </a:rPr>
              <a:t>All Rights Reserved. </a:t>
            </a:r>
            <a:endParaRPr lang="en-US" sz="600" dirty="0">
              <a:solidFill>
                <a:schemeClr val="bg2"/>
              </a:solidFill>
              <a:latin typeface="Calibri"/>
              <a:cs typeface="Calibri"/>
            </a:endParaRPr>
          </a:p>
        </p:txBody>
      </p:sp>
      <p:sp>
        <p:nvSpPr>
          <p:cNvPr id="9" name="Text Box 10"/>
          <p:cNvSpPr txBox="1">
            <a:spLocks noChangeArrowheads="1"/>
          </p:cNvSpPr>
          <p:nvPr userDrawn="1"/>
        </p:nvSpPr>
        <p:spPr bwMode="auto">
          <a:xfrm>
            <a:off x="8098367" y="6678613"/>
            <a:ext cx="3577167" cy="107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p>
            <a:pPr algn="r" eaLnBrk="0" hangingPunct="0">
              <a:buFontTx/>
              <a:buNone/>
              <a:defRPr/>
            </a:pPr>
            <a:r>
              <a:rPr lang="en-US" sz="700" b="1" i="0" dirty="0">
                <a:solidFill>
                  <a:srgbClr val="41748D"/>
                </a:solidFill>
                <a:latin typeface="Calibri"/>
                <a:cs typeface="Calibri"/>
              </a:rPr>
              <a:t>ebglaw.com</a:t>
            </a:r>
          </a:p>
        </p:txBody>
      </p:sp>
      <p:cxnSp>
        <p:nvCxnSpPr>
          <p:cNvPr id="11" name="Straight Connector 10"/>
          <p:cNvCxnSpPr/>
          <p:nvPr userDrawn="1"/>
        </p:nvCxnSpPr>
        <p:spPr>
          <a:xfrm>
            <a:off x="4320971" y="2064135"/>
            <a:ext cx="0" cy="2173734"/>
          </a:xfrm>
          <a:prstGeom prst="line">
            <a:avLst/>
          </a:prstGeom>
          <a:ln w="12700">
            <a:solidFill>
              <a:srgbClr val="EC9F21"/>
            </a:solidFill>
          </a:ln>
        </p:spPr>
        <p:style>
          <a:lnRef idx="1">
            <a:schemeClr val="accent1"/>
          </a:lnRef>
          <a:fillRef idx="0">
            <a:schemeClr val="accent1"/>
          </a:fillRef>
          <a:effectRef idx="0">
            <a:schemeClr val="accent1"/>
          </a:effectRef>
          <a:fontRef idx="minor">
            <a:schemeClr val="tx1"/>
          </a:fontRef>
        </p:style>
      </p:cxnSp>
      <p:sp>
        <p:nvSpPr>
          <p:cNvPr id="12" name="Title 6"/>
          <p:cNvSpPr>
            <a:spLocks noGrp="1"/>
          </p:cNvSpPr>
          <p:nvPr>
            <p:ph type="title" hasCustomPrompt="1"/>
          </p:nvPr>
        </p:nvSpPr>
        <p:spPr>
          <a:xfrm>
            <a:off x="4452047" y="2326119"/>
            <a:ext cx="5721404" cy="1613780"/>
          </a:xfrm>
        </p:spPr>
        <p:txBody>
          <a:bodyPr>
            <a:normAutofit fontScale="90000"/>
          </a:bodyPr>
          <a:lstStyle>
            <a:lvl1pPr algn="l">
              <a:lnSpc>
                <a:spcPct val="100000"/>
              </a:lnSpc>
              <a:defRPr sz="3600" b="1">
                <a:solidFill>
                  <a:srgbClr val="41748D"/>
                </a:solidFill>
                <a:latin typeface="Calibri" pitchFamily="34" charset="0"/>
                <a:cs typeface="Calibri" pitchFamily="34" charset="0"/>
              </a:defRPr>
            </a:lvl1pPr>
          </a:lstStyle>
          <a:p>
            <a:pPr algn="l"/>
            <a:r>
              <a:rPr lang="en-US" dirty="0"/>
              <a:t>Title</a:t>
            </a:r>
          </a:p>
        </p:txBody>
      </p:sp>
      <p:sp>
        <p:nvSpPr>
          <p:cNvPr id="19" name="Rectangle 6"/>
          <p:cNvSpPr>
            <a:spLocks noChangeArrowheads="1"/>
          </p:cNvSpPr>
          <p:nvPr userDrawn="1"/>
        </p:nvSpPr>
        <p:spPr bwMode="auto">
          <a:xfrm>
            <a:off x="1" y="1"/>
            <a:ext cx="12192000" cy="586961"/>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2400" dirty="0"/>
          </a:p>
        </p:txBody>
      </p:sp>
      <p:sp>
        <p:nvSpPr>
          <p:cNvPr id="20" name="Rectangle 6"/>
          <p:cNvSpPr>
            <a:spLocks noChangeArrowheads="1"/>
          </p:cNvSpPr>
          <p:nvPr userDrawn="1"/>
        </p:nvSpPr>
        <p:spPr bwMode="auto">
          <a:xfrm>
            <a:off x="-12699" y="5950141"/>
            <a:ext cx="12204700" cy="586961"/>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2400" dirty="0"/>
          </a:p>
        </p:txBody>
      </p:sp>
      <p:sp>
        <p:nvSpPr>
          <p:cNvPr id="10" name="Rectangle 6"/>
          <p:cNvSpPr txBox="1">
            <a:spLocks noChangeArrowheads="1"/>
          </p:cNvSpPr>
          <p:nvPr userDrawn="1"/>
        </p:nvSpPr>
        <p:spPr bwMode="auto">
          <a:xfrm>
            <a:off x="11604443" y="6666706"/>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pPr>
                <a:defRPr/>
              </a:pPr>
              <a:t>‹#›</a:t>
            </a:fld>
            <a:endParaRPr lang="en-US" sz="900" dirty="0">
              <a:solidFill>
                <a:srgbClr val="EBB02C"/>
              </a:solidFill>
            </a:endParaRPr>
          </a:p>
        </p:txBody>
      </p:sp>
    </p:spTree>
    <p:extLst>
      <p:ext uri="{BB962C8B-B14F-4D97-AF65-F5344CB8AC3E}">
        <p14:creationId xmlns:p14="http://schemas.microsoft.com/office/powerpoint/2010/main" val="19063450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Divider with Photo">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alpha val="50000"/>
            </a:schemeClr>
          </a:solidFill>
        </p:spPr>
        <p:txBody>
          <a:bodyPr anchor="ctr"/>
          <a:lstStyle>
            <a:lvl1pPr marL="0" indent="0" algn="ctr">
              <a:buNone/>
              <a:defRPr/>
            </a:lvl1pPr>
          </a:lstStyle>
          <a:p>
            <a:r>
              <a:rPr lang="en-US" noProof="0" dirty="0"/>
              <a:t>Click icon to add picture</a:t>
            </a:r>
          </a:p>
        </p:txBody>
      </p:sp>
      <p:sp>
        <p:nvSpPr>
          <p:cNvPr id="19" name="Freeform 18">
            <a:extLst>
              <a:ext uri="{FF2B5EF4-FFF2-40B4-BE49-F238E27FC236}">
                <a16:creationId xmlns:a16="http://schemas.microsoft.com/office/drawing/2014/main" id="{68E5FAC9-A660-4D7A-AC84-0A7C8CC3BB65}"/>
              </a:ext>
            </a:extLst>
          </p:cNvPr>
          <p:cNvSpPr>
            <a:spLocks/>
          </p:cNvSpPr>
          <p:nvPr/>
        </p:nvSpPr>
        <p:spPr bwMode="auto">
          <a:xfrm>
            <a:off x="-1076660" y="0"/>
            <a:ext cx="4187358" cy="6858000"/>
          </a:xfrm>
          <a:custGeom>
            <a:avLst/>
            <a:gdLst>
              <a:gd name="connsiteX0" fmla="*/ 1 w 4187358"/>
              <a:gd name="connsiteY0" fmla="*/ 3386408 h 6858000"/>
              <a:gd name="connsiteX1" fmla="*/ 1 w 4187358"/>
              <a:gd name="connsiteY1" fmla="*/ 3386487 h 6858000"/>
              <a:gd name="connsiteX2" fmla="*/ 0 w 4187358"/>
              <a:gd name="connsiteY2" fmla="*/ 3386449 h 6858000"/>
              <a:gd name="connsiteX3" fmla="*/ 1397417 w 4187358"/>
              <a:gd name="connsiteY3" fmla="*/ 0 h 6858000"/>
              <a:gd name="connsiteX4" fmla="*/ 3715348 w 4187358"/>
              <a:gd name="connsiteY4" fmla="*/ 0 h 6858000"/>
              <a:gd name="connsiteX5" fmla="*/ 3591009 w 4187358"/>
              <a:gd name="connsiteY5" fmla="*/ 39927 h 6858000"/>
              <a:gd name="connsiteX6" fmla="*/ 1220966 w 4187358"/>
              <a:gd name="connsiteY6" fmla="*/ 3386449 h 6858000"/>
              <a:gd name="connsiteX7" fmla="*/ 3983398 w 4187358"/>
              <a:gd name="connsiteY7" fmla="*/ 6811434 h 6858000"/>
              <a:gd name="connsiteX8" fmla="*/ 4187358 w 4187358"/>
              <a:gd name="connsiteY8" fmla="*/ 6858000 h 6858000"/>
              <a:gd name="connsiteX9" fmla="*/ 1517422 w 4187358"/>
              <a:gd name="connsiteY9" fmla="*/ 6858000 h 6858000"/>
              <a:gd name="connsiteX10" fmla="*/ 1463796 w 4187358"/>
              <a:gd name="connsiteY10" fmla="*/ 6810452 h 6858000"/>
              <a:gd name="connsiteX11" fmla="*/ 1142382 w 4187358"/>
              <a:gd name="connsiteY11" fmla="*/ 6467666 h 6858000"/>
              <a:gd name="connsiteX12" fmla="*/ 1076661 w 4187358"/>
              <a:gd name="connsiteY12" fmla="*/ 6386453 h 6858000"/>
              <a:gd name="connsiteX13" fmla="*/ 1076661 w 4187358"/>
              <a:gd name="connsiteY13" fmla="*/ 348488 h 6858000"/>
              <a:gd name="connsiteX14" fmla="*/ 1076958 w 4187358"/>
              <a:gd name="connsiteY14" fmla="*/ 348111 h 6858000"/>
              <a:gd name="connsiteX15" fmla="*/ 1386833 w 4187358"/>
              <a:gd name="connsiteY15" fmla="*/ 960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87358" h="6858000">
                <a:moveTo>
                  <a:pt x="1" y="3386408"/>
                </a:moveTo>
                <a:lnTo>
                  <a:pt x="1" y="3386487"/>
                </a:lnTo>
                <a:lnTo>
                  <a:pt x="0" y="3386449"/>
                </a:lnTo>
                <a:close/>
                <a:moveTo>
                  <a:pt x="1397417" y="0"/>
                </a:moveTo>
                <a:lnTo>
                  <a:pt x="3715348" y="0"/>
                </a:lnTo>
                <a:lnTo>
                  <a:pt x="3591009" y="39927"/>
                </a:lnTo>
                <a:cubicBezTo>
                  <a:pt x="2130729" y="576906"/>
                  <a:pt x="1198709" y="1886576"/>
                  <a:pt x="1220966" y="3386449"/>
                </a:cubicBezTo>
                <a:cubicBezTo>
                  <a:pt x="1220966" y="4993455"/>
                  <a:pt x="2316438" y="6360283"/>
                  <a:pt x="3983398" y="6811434"/>
                </a:cubicBezTo>
                <a:lnTo>
                  <a:pt x="4187358" y="6858000"/>
                </a:lnTo>
                <a:lnTo>
                  <a:pt x="1517422" y="6858000"/>
                </a:lnTo>
                <a:lnTo>
                  <a:pt x="1463796" y="6810452"/>
                </a:lnTo>
                <a:cubicBezTo>
                  <a:pt x="1351245" y="6701561"/>
                  <a:pt x="1243959" y="6587134"/>
                  <a:pt x="1142382" y="6467666"/>
                </a:cubicBezTo>
                <a:lnTo>
                  <a:pt x="1076661" y="6386453"/>
                </a:lnTo>
                <a:lnTo>
                  <a:pt x="1076661" y="348488"/>
                </a:lnTo>
                <a:lnTo>
                  <a:pt x="1076958" y="348111"/>
                </a:lnTo>
                <a:cubicBezTo>
                  <a:pt x="1174471" y="230469"/>
                  <a:pt x="1277866" y="117517"/>
                  <a:pt x="1386833" y="9607"/>
                </a:cubicBezTo>
                <a:close/>
              </a:path>
            </a:pathLst>
          </a:custGeom>
          <a:solidFill>
            <a:srgbClr val="1E4C62"/>
          </a:solidFill>
          <a:ln>
            <a:noFill/>
          </a:ln>
        </p:spPr>
        <p:txBody>
          <a:bodyPr vert="horz" wrap="square" lIns="91440" tIns="45720" rIns="91440" bIns="45720" numCol="1" anchor="t" anchorCtr="0" compatLnSpc="1">
            <a:prstTxWarp prst="textNoShape">
              <a:avLst/>
            </a:prstTxWarp>
            <a:noAutofit/>
          </a:bodyPr>
          <a:lstStyle/>
          <a:p>
            <a:endParaRPr lang="en-US" noProof="0" dirty="0"/>
          </a:p>
        </p:txBody>
      </p:sp>
      <p:sp>
        <p:nvSpPr>
          <p:cNvPr id="22" name="Title 1">
            <a:extLst>
              <a:ext uri="{FF2B5EF4-FFF2-40B4-BE49-F238E27FC236}">
                <a16:creationId xmlns:a16="http://schemas.microsoft.com/office/drawing/2014/main" id="{30B82047-EAD3-4DEC-B061-E37CF01573AB}"/>
              </a:ext>
            </a:extLst>
          </p:cNvPr>
          <p:cNvSpPr>
            <a:spLocks noGrp="1"/>
          </p:cNvSpPr>
          <p:nvPr userDrawn="1">
            <p:ph type="ctrTitle" hasCustomPrompt="1"/>
          </p:nvPr>
        </p:nvSpPr>
        <p:spPr>
          <a:xfrm>
            <a:off x="6743151" y="1866334"/>
            <a:ext cx="5065014" cy="3030083"/>
          </a:xfrm>
          <a:prstGeom prst="rect">
            <a:avLst/>
          </a:prstGeom>
        </p:spPr>
        <p:txBody>
          <a:bodyPr anchor="ctr">
            <a:noAutofit/>
          </a:bodyPr>
          <a:lstStyle>
            <a:lvl1pPr algn="l">
              <a:lnSpc>
                <a:spcPct val="100000"/>
              </a:lnSpc>
              <a:defRPr sz="4400" b="1" cap="none" baseline="0">
                <a:solidFill>
                  <a:schemeClr val="accent1"/>
                </a:solidFill>
                <a:latin typeface="+mn-lt"/>
              </a:defRPr>
            </a:lvl1pPr>
          </a:lstStyle>
          <a:p>
            <a:r>
              <a:rPr lang="en-US" noProof="0" dirty="0"/>
              <a:t>Title</a:t>
            </a:r>
          </a:p>
        </p:txBody>
      </p:sp>
      <p:pic>
        <p:nvPicPr>
          <p:cNvPr id="11"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1166640" y="6448426"/>
            <a:ext cx="439939"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0"/>
          <p:cNvSpPr txBox="1">
            <a:spLocks noChangeArrowheads="1"/>
          </p:cNvSpPr>
          <p:nvPr userDrawn="1"/>
        </p:nvSpPr>
        <p:spPr bwMode="auto">
          <a:xfrm>
            <a:off x="8541354" y="6626225"/>
            <a:ext cx="3685117" cy="127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2"/>
                </a:solidFill>
                <a:latin typeface="Calibri"/>
                <a:cs typeface="Calibri"/>
              </a:rPr>
              <a:t>© 2024 Epstein Becker &amp; Green, P.C.  </a:t>
            </a:r>
            <a:r>
              <a:rPr lang="en-US" sz="600" dirty="0">
                <a:solidFill>
                  <a:srgbClr val="EBB02C"/>
                </a:solidFill>
                <a:latin typeface="Microsoft Sans Serif" charset="0"/>
                <a:cs typeface="Microsoft Sans Serif" charset="0"/>
              </a:rPr>
              <a:t>| </a:t>
            </a:r>
            <a:r>
              <a:rPr lang="en-US" sz="600" dirty="0">
                <a:solidFill>
                  <a:srgbClr val="1E4C62"/>
                </a:solidFill>
                <a:latin typeface="Microsoft Sans Serif" charset="0"/>
                <a:cs typeface="Microsoft Sans Serif" charset="0"/>
              </a:rPr>
              <a:t> </a:t>
            </a:r>
            <a:r>
              <a:rPr lang="en-US" sz="600" dirty="0">
                <a:solidFill>
                  <a:srgbClr val="808080"/>
                </a:solidFill>
                <a:latin typeface="Calibri"/>
                <a:cs typeface="Calibri"/>
              </a:rPr>
              <a:t>All Rights Reserved. </a:t>
            </a:r>
            <a:r>
              <a:rPr lang="en-US" sz="600" dirty="0">
                <a:solidFill>
                  <a:srgbClr val="EBB02C"/>
                </a:solidFill>
                <a:latin typeface="Calibri"/>
                <a:cs typeface="Calibri"/>
              </a:rPr>
              <a:t> </a:t>
            </a:r>
            <a:r>
              <a:rPr lang="en-US" sz="600" dirty="0">
                <a:solidFill>
                  <a:srgbClr val="EBB02C"/>
                </a:solidFill>
                <a:latin typeface="Microsoft Sans Serif" charset="0"/>
                <a:cs typeface="Microsoft Sans Serif" charset="0"/>
              </a:rPr>
              <a:t>|  </a:t>
            </a:r>
            <a:r>
              <a:rPr lang="en-US" sz="800" b="1" i="0" dirty="0">
                <a:solidFill>
                  <a:srgbClr val="41748D"/>
                </a:solidFill>
                <a:latin typeface="Calibri"/>
                <a:cs typeface="Calibri"/>
              </a:rPr>
              <a:t>ebglaw.com</a:t>
            </a:r>
          </a:p>
        </p:txBody>
      </p:sp>
      <p:sp>
        <p:nvSpPr>
          <p:cNvPr id="8" name="Rectangle 6"/>
          <p:cNvSpPr txBox="1">
            <a:spLocks noChangeArrowheads="1"/>
          </p:cNvSpPr>
          <p:nvPr userDrawn="1"/>
        </p:nvSpPr>
        <p:spPr bwMode="auto">
          <a:xfrm>
            <a:off x="11584123" y="6625209"/>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pPr>
                <a:defRPr/>
              </a:pPr>
              <a:t>‹#›</a:t>
            </a:fld>
            <a:endParaRPr lang="en-US" sz="900" dirty="0">
              <a:solidFill>
                <a:srgbClr val="EBB02C"/>
              </a:solidFill>
            </a:endParaRPr>
          </a:p>
        </p:txBody>
      </p:sp>
    </p:spTree>
    <p:extLst>
      <p:ext uri="{BB962C8B-B14F-4D97-AF65-F5344CB8AC3E}">
        <p14:creationId xmlns:p14="http://schemas.microsoft.com/office/powerpoint/2010/main" val="15729067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491066" y="464928"/>
            <a:ext cx="11190817"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13" name="Content Placeholder 2"/>
          <p:cNvSpPr>
            <a:spLocks noGrp="1"/>
          </p:cNvSpPr>
          <p:nvPr>
            <p:ph idx="1"/>
          </p:nvPr>
        </p:nvSpPr>
        <p:spPr>
          <a:xfrm>
            <a:off x="491065" y="1647111"/>
            <a:ext cx="11190819"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Calibri" pitchFamily="34" charset="0"/>
                <a:cs typeface="Calibri" pitchFamily="34" charset="0"/>
              </a:defRPr>
            </a:lvl4pPr>
            <a:lvl5pPr marL="1485900" indent="-228600">
              <a:lnSpc>
                <a:spcPct val="100000"/>
              </a:lnSpc>
              <a:spcBef>
                <a:spcPts val="300"/>
              </a:spcBef>
              <a:defRPr sz="1600">
                <a:solidFill>
                  <a:srgbClr val="606060"/>
                </a:solidFill>
                <a:latin typeface="Calibri" pitchFamily="34" charset="0"/>
                <a:cs typeface="Calibri" pitchFamily="34" charset="0"/>
              </a:defRPr>
            </a:lvl5pPr>
            <a:lvl6pPr>
              <a:defRPr sz="1800"/>
            </a:lvl6pPr>
            <a:lvl7pPr>
              <a:defRPr sz="1800"/>
            </a:lvl7pPr>
            <a:lvl8pPr>
              <a:defRPr sz="1800"/>
            </a:lvl8pPr>
            <a:lvl9pPr marL="3657600" indent="0">
              <a:buNone/>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6"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7"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26399086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ubtitle and Bulleted Content">
    <p:spTree>
      <p:nvGrpSpPr>
        <p:cNvPr id="1" name=""/>
        <p:cNvGrpSpPr/>
        <p:nvPr/>
      </p:nvGrpSpPr>
      <p:grpSpPr>
        <a:xfrm>
          <a:off x="0" y="0"/>
          <a:ext cx="0" cy="0"/>
          <a:chOff x="0" y="0"/>
          <a:chExt cx="0" cy="0"/>
        </a:xfrm>
      </p:grpSpPr>
      <p:sp>
        <p:nvSpPr>
          <p:cNvPr id="13" name="Content Placeholder 2"/>
          <p:cNvSpPr>
            <a:spLocks noGrp="1"/>
          </p:cNvSpPr>
          <p:nvPr>
            <p:ph idx="1"/>
          </p:nvPr>
        </p:nvSpPr>
        <p:spPr>
          <a:xfrm>
            <a:off x="491065" y="1647111"/>
            <a:ext cx="11190819"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Calibri" pitchFamily="34" charset="0"/>
                <a:cs typeface="Calibri" pitchFamily="34" charset="0"/>
              </a:defRPr>
            </a:lvl4pPr>
            <a:lvl5pPr marL="1485900" indent="-228600">
              <a:lnSpc>
                <a:spcPct val="100000"/>
              </a:lnSpc>
              <a:spcBef>
                <a:spcPts val="300"/>
              </a:spcBef>
              <a:defRPr sz="1600">
                <a:solidFill>
                  <a:srgbClr val="606060"/>
                </a:solidFill>
                <a:latin typeface="+mn-lt"/>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
          <p:cNvSpPr>
            <a:spLocks noGrp="1"/>
          </p:cNvSpPr>
          <p:nvPr>
            <p:ph type="body" sz="quarter" idx="11" hasCustomPrompt="1"/>
          </p:nvPr>
        </p:nvSpPr>
        <p:spPr>
          <a:xfrm>
            <a:off x="491066" y="914401"/>
            <a:ext cx="11190817" cy="352425"/>
          </a:xfrm>
        </p:spPr>
        <p:txBody>
          <a:bodyPr lIns="0" tIns="0" rIns="0" bIns="0"/>
          <a:lstStyle>
            <a:lvl1pPr marL="0" indent="0">
              <a:spcBef>
                <a:spcPts val="0"/>
              </a:spcBef>
              <a:buNone/>
              <a:defRPr sz="2000" b="1" baseline="0">
                <a:solidFill>
                  <a:schemeClr val="accent2"/>
                </a:solidFill>
                <a:latin typeface="Calibri" pitchFamily="34" charset="0"/>
                <a:cs typeface="Calibri" pitchFamily="34" charset="0"/>
              </a:defRPr>
            </a:lvl1pPr>
          </a:lstStyle>
          <a:p>
            <a:pPr lvl="0"/>
            <a:r>
              <a:rPr lang="en-US" dirty="0"/>
              <a:t>SUBTITLE</a:t>
            </a:r>
          </a:p>
        </p:txBody>
      </p:sp>
      <p:sp>
        <p:nvSpPr>
          <p:cNvPr id="17" name="Title 1"/>
          <p:cNvSpPr>
            <a:spLocks noGrp="1"/>
          </p:cNvSpPr>
          <p:nvPr>
            <p:ph type="title"/>
          </p:nvPr>
        </p:nvSpPr>
        <p:spPr>
          <a:xfrm>
            <a:off x="491066" y="464928"/>
            <a:ext cx="11190817"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15"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8"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8"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9532119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Two Column Bulleted Content">
    <p:spTree>
      <p:nvGrpSpPr>
        <p:cNvPr id="1" name=""/>
        <p:cNvGrpSpPr/>
        <p:nvPr/>
      </p:nvGrpSpPr>
      <p:grpSpPr>
        <a:xfrm>
          <a:off x="0" y="0"/>
          <a:ext cx="0" cy="0"/>
          <a:chOff x="0" y="0"/>
          <a:chExt cx="0" cy="0"/>
        </a:xfrm>
      </p:grpSpPr>
      <p:sp>
        <p:nvSpPr>
          <p:cNvPr id="11" name="Content Placeholder 2"/>
          <p:cNvSpPr>
            <a:spLocks noGrp="1"/>
          </p:cNvSpPr>
          <p:nvPr>
            <p:ph idx="1"/>
          </p:nvPr>
        </p:nvSpPr>
        <p:spPr>
          <a:xfrm>
            <a:off x="491065" y="1647111"/>
            <a:ext cx="5394960"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mn-lt"/>
                <a:cs typeface="Microsoft Sans Serif"/>
              </a:defRPr>
            </a:lvl4pPr>
            <a:lvl5pPr marL="1485900" indent="-228600">
              <a:lnSpc>
                <a:spcPts val="2200"/>
              </a:lnSpc>
              <a:spcBef>
                <a:spcPts val="300"/>
              </a:spcBef>
              <a:defRPr sz="1800">
                <a:solidFill>
                  <a:srgbClr val="606060"/>
                </a:solidFill>
                <a:latin typeface="+mn-lt"/>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Content Placeholder 2"/>
          <p:cNvSpPr>
            <a:spLocks noGrp="1"/>
          </p:cNvSpPr>
          <p:nvPr>
            <p:ph idx="17"/>
          </p:nvPr>
        </p:nvSpPr>
        <p:spPr>
          <a:xfrm>
            <a:off x="6286923" y="1647111"/>
            <a:ext cx="5394960"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mn-lt"/>
                <a:cs typeface="Microsoft Sans Serif"/>
              </a:defRPr>
            </a:lvl4pPr>
            <a:lvl5pPr marL="1485900" indent="-228600">
              <a:lnSpc>
                <a:spcPts val="2200"/>
              </a:lnSpc>
              <a:spcBef>
                <a:spcPts val="300"/>
              </a:spcBef>
              <a:defRPr sz="1800">
                <a:solidFill>
                  <a:srgbClr val="606060"/>
                </a:solidFill>
                <a:latin typeface="Microsoft Sans Serif"/>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p:nvPr>
        </p:nvSpPr>
        <p:spPr>
          <a:xfrm>
            <a:off x="491066" y="464928"/>
            <a:ext cx="11190817"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17"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9"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8"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17826820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ubtitle and Two Column Bulleted Content">
    <p:spTree>
      <p:nvGrpSpPr>
        <p:cNvPr id="1" name=""/>
        <p:cNvGrpSpPr/>
        <p:nvPr/>
      </p:nvGrpSpPr>
      <p:grpSpPr>
        <a:xfrm>
          <a:off x="0" y="0"/>
          <a:ext cx="0" cy="0"/>
          <a:chOff x="0" y="0"/>
          <a:chExt cx="0" cy="0"/>
        </a:xfrm>
      </p:grpSpPr>
      <p:sp>
        <p:nvSpPr>
          <p:cNvPr id="11" name="Content Placeholder 2"/>
          <p:cNvSpPr>
            <a:spLocks noGrp="1"/>
          </p:cNvSpPr>
          <p:nvPr>
            <p:ph idx="1"/>
          </p:nvPr>
        </p:nvSpPr>
        <p:spPr>
          <a:xfrm>
            <a:off x="491065" y="1647111"/>
            <a:ext cx="5394960"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Calibri" pitchFamily="34" charset="0"/>
                <a:cs typeface="Calibri" pitchFamily="34" charset="0"/>
              </a:defRPr>
            </a:lvl4pPr>
            <a:lvl5pPr marL="1485900" indent="-228600">
              <a:lnSpc>
                <a:spcPts val="2200"/>
              </a:lnSpc>
              <a:spcBef>
                <a:spcPts val="300"/>
              </a:spcBef>
              <a:defRPr sz="1800">
                <a:solidFill>
                  <a:srgbClr val="606060"/>
                </a:solidFill>
                <a:latin typeface="Microsoft Sans Serif"/>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Content Placeholder 2"/>
          <p:cNvSpPr>
            <a:spLocks noGrp="1"/>
          </p:cNvSpPr>
          <p:nvPr>
            <p:ph idx="17"/>
          </p:nvPr>
        </p:nvSpPr>
        <p:spPr>
          <a:xfrm>
            <a:off x="6286923" y="1647111"/>
            <a:ext cx="5394960"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Calibri" pitchFamily="34" charset="0"/>
                <a:cs typeface="Calibri" pitchFamily="34" charset="0"/>
              </a:defRPr>
            </a:lvl4pPr>
            <a:lvl5pPr marL="1485900" indent="-228600">
              <a:lnSpc>
                <a:spcPts val="2200"/>
              </a:lnSpc>
              <a:spcBef>
                <a:spcPts val="300"/>
              </a:spcBef>
              <a:defRPr sz="1800">
                <a:solidFill>
                  <a:srgbClr val="606060"/>
                </a:solidFill>
                <a:latin typeface="Microsoft Sans Serif"/>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2"/>
          <p:cNvSpPr>
            <a:spLocks noGrp="1"/>
          </p:cNvSpPr>
          <p:nvPr>
            <p:ph type="body" sz="quarter" idx="11" hasCustomPrompt="1"/>
          </p:nvPr>
        </p:nvSpPr>
        <p:spPr>
          <a:xfrm>
            <a:off x="491066" y="914401"/>
            <a:ext cx="11190817" cy="352425"/>
          </a:xfrm>
        </p:spPr>
        <p:txBody>
          <a:bodyPr lIns="0" tIns="0" rIns="0" bIns="0"/>
          <a:lstStyle>
            <a:lvl1pPr marL="0" indent="0">
              <a:spcBef>
                <a:spcPts val="0"/>
              </a:spcBef>
              <a:buNone/>
              <a:defRPr sz="2000" b="1" baseline="0">
                <a:solidFill>
                  <a:schemeClr val="accent2"/>
                </a:solidFill>
                <a:latin typeface="Calibri" pitchFamily="34" charset="0"/>
                <a:cs typeface="Calibri" pitchFamily="34" charset="0"/>
              </a:defRPr>
            </a:lvl1pPr>
          </a:lstStyle>
          <a:p>
            <a:pPr lvl="0"/>
            <a:r>
              <a:rPr lang="en-US" dirty="0"/>
              <a:t>SUBTITLE</a:t>
            </a:r>
          </a:p>
        </p:txBody>
      </p:sp>
      <p:sp>
        <p:nvSpPr>
          <p:cNvPr id="13" name="Title 1"/>
          <p:cNvSpPr>
            <a:spLocks noGrp="1"/>
          </p:cNvSpPr>
          <p:nvPr>
            <p:ph type="title"/>
          </p:nvPr>
        </p:nvSpPr>
        <p:spPr>
          <a:xfrm>
            <a:off x="491066" y="464928"/>
            <a:ext cx="11190817"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18"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20"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9"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40460300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Three Column Bulleted Content">
    <p:spTree>
      <p:nvGrpSpPr>
        <p:cNvPr id="1" name=""/>
        <p:cNvGrpSpPr/>
        <p:nvPr/>
      </p:nvGrpSpPr>
      <p:grpSpPr>
        <a:xfrm>
          <a:off x="0" y="0"/>
          <a:ext cx="0" cy="0"/>
          <a:chOff x="0" y="0"/>
          <a:chExt cx="0" cy="0"/>
        </a:xfrm>
      </p:grpSpPr>
      <p:sp>
        <p:nvSpPr>
          <p:cNvPr id="11" name="Content Placeholder 2"/>
          <p:cNvSpPr>
            <a:spLocks noGrp="1"/>
          </p:cNvSpPr>
          <p:nvPr>
            <p:ph idx="1"/>
          </p:nvPr>
        </p:nvSpPr>
        <p:spPr>
          <a:xfrm>
            <a:off x="491065" y="1647111"/>
            <a:ext cx="3657600"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mn-lt"/>
                <a:cs typeface="Microsoft Sans Serif"/>
              </a:defRPr>
            </a:lvl4pPr>
            <a:lvl5pPr marL="1485900" indent="-228600">
              <a:lnSpc>
                <a:spcPts val="2200"/>
              </a:lnSpc>
              <a:spcBef>
                <a:spcPts val="300"/>
              </a:spcBef>
              <a:defRPr sz="1800">
                <a:solidFill>
                  <a:srgbClr val="606060"/>
                </a:solidFill>
                <a:latin typeface="+mn-lt"/>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p:nvPr>
        </p:nvSpPr>
        <p:spPr>
          <a:xfrm>
            <a:off x="491066" y="464928"/>
            <a:ext cx="11190817"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13" name="Content Placeholder 2"/>
          <p:cNvSpPr>
            <a:spLocks noGrp="1"/>
          </p:cNvSpPr>
          <p:nvPr>
            <p:ph idx="18"/>
          </p:nvPr>
        </p:nvSpPr>
        <p:spPr>
          <a:xfrm>
            <a:off x="8024283" y="1647111"/>
            <a:ext cx="3657600"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mn-lt"/>
                <a:cs typeface="Microsoft Sans Serif"/>
              </a:defRPr>
            </a:lvl4pPr>
            <a:lvl5pPr marL="1485900" indent="-228600">
              <a:lnSpc>
                <a:spcPts val="2200"/>
              </a:lnSpc>
              <a:spcBef>
                <a:spcPts val="300"/>
              </a:spcBef>
              <a:defRPr sz="1800">
                <a:solidFill>
                  <a:srgbClr val="606060"/>
                </a:solidFill>
                <a:latin typeface="+mn-lt"/>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Content Placeholder 2"/>
          <p:cNvSpPr>
            <a:spLocks noGrp="1"/>
          </p:cNvSpPr>
          <p:nvPr>
            <p:ph idx="19"/>
          </p:nvPr>
        </p:nvSpPr>
        <p:spPr>
          <a:xfrm>
            <a:off x="4257674" y="1647111"/>
            <a:ext cx="3657600"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mn-lt"/>
                <a:cs typeface="Microsoft Sans Serif"/>
              </a:defRPr>
            </a:lvl4pPr>
            <a:lvl5pPr marL="1485900" indent="-228600">
              <a:lnSpc>
                <a:spcPts val="2200"/>
              </a:lnSpc>
              <a:spcBef>
                <a:spcPts val="300"/>
              </a:spcBef>
              <a:defRPr sz="1800">
                <a:solidFill>
                  <a:srgbClr val="606060"/>
                </a:solidFill>
                <a:latin typeface="+mn-lt"/>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20"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9"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4047356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ubtitle and Three Column Bulleted Content">
    <p:spTree>
      <p:nvGrpSpPr>
        <p:cNvPr id="1" name=""/>
        <p:cNvGrpSpPr/>
        <p:nvPr/>
      </p:nvGrpSpPr>
      <p:grpSpPr>
        <a:xfrm>
          <a:off x="0" y="0"/>
          <a:ext cx="0" cy="0"/>
          <a:chOff x="0" y="0"/>
          <a:chExt cx="0" cy="0"/>
        </a:xfrm>
      </p:grpSpPr>
      <p:sp>
        <p:nvSpPr>
          <p:cNvPr id="11" name="Content Placeholder 2"/>
          <p:cNvSpPr>
            <a:spLocks noGrp="1"/>
          </p:cNvSpPr>
          <p:nvPr>
            <p:ph idx="1"/>
          </p:nvPr>
        </p:nvSpPr>
        <p:spPr>
          <a:xfrm>
            <a:off x="491065" y="1647111"/>
            <a:ext cx="3657600"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mn-lt"/>
                <a:cs typeface="Microsoft Sans Serif"/>
              </a:defRPr>
            </a:lvl4pPr>
            <a:lvl5pPr marL="1485900" indent="-228600">
              <a:lnSpc>
                <a:spcPts val="2200"/>
              </a:lnSpc>
              <a:spcBef>
                <a:spcPts val="300"/>
              </a:spcBef>
              <a:defRPr sz="1800">
                <a:solidFill>
                  <a:srgbClr val="606060"/>
                </a:solidFill>
                <a:latin typeface="+mn-lt"/>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p:nvPr>
        </p:nvSpPr>
        <p:spPr>
          <a:xfrm>
            <a:off x="491066" y="464928"/>
            <a:ext cx="11190817"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13" name="Content Placeholder 2"/>
          <p:cNvSpPr>
            <a:spLocks noGrp="1"/>
          </p:cNvSpPr>
          <p:nvPr>
            <p:ph idx="18"/>
          </p:nvPr>
        </p:nvSpPr>
        <p:spPr>
          <a:xfrm>
            <a:off x="8024283" y="1647111"/>
            <a:ext cx="3657600"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mn-lt"/>
                <a:cs typeface="Microsoft Sans Serif"/>
              </a:defRPr>
            </a:lvl4pPr>
            <a:lvl5pPr marL="1485900" indent="-228600">
              <a:lnSpc>
                <a:spcPts val="2200"/>
              </a:lnSpc>
              <a:spcBef>
                <a:spcPts val="300"/>
              </a:spcBef>
              <a:defRPr sz="1800">
                <a:solidFill>
                  <a:srgbClr val="606060"/>
                </a:solidFill>
                <a:latin typeface="+mn-lt"/>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Content Placeholder 2"/>
          <p:cNvSpPr>
            <a:spLocks noGrp="1"/>
          </p:cNvSpPr>
          <p:nvPr>
            <p:ph idx="19"/>
          </p:nvPr>
        </p:nvSpPr>
        <p:spPr>
          <a:xfrm>
            <a:off x="4257674" y="1647111"/>
            <a:ext cx="3657600"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mn-lt"/>
                <a:cs typeface="Microsoft Sans Serif"/>
              </a:defRPr>
            </a:lvl4pPr>
            <a:lvl5pPr marL="1485900" indent="-228600">
              <a:lnSpc>
                <a:spcPts val="2200"/>
              </a:lnSpc>
              <a:spcBef>
                <a:spcPts val="300"/>
              </a:spcBef>
              <a:defRPr sz="1800">
                <a:solidFill>
                  <a:srgbClr val="606060"/>
                </a:solidFill>
                <a:latin typeface="+mn-lt"/>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2"/>
          <p:cNvSpPr>
            <a:spLocks noGrp="1"/>
          </p:cNvSpPr>
          <p:nvPr>
            <p:ph type="body" sz="quarter" idx="11" hasCustomPrompt="1"/>
          </p:nvPr>
        </p:nvSpPr>
        <p:spPr>
          <a:xfrm>
            <a:off x="491066" y="914401"/>
            <a:ext cx="11190817" cy="352425"/>
          </a:xfrm>
        </p:spPr>
        <p:txBody>
          <a:bodyPr lIns="0" tIns="0" rIns="0" bIns="0"/>
          <a:lstStyle>
            <a:lvl1pPr marL="0" indent="0">
              <a:spcBef>
                <a:spcPts val="0"/>
              </a:spcBef>
              <a:buNone/>
              <a:defRPr sz="2000" b="1" baseline="0">
                <a:solidFill>
                  <a:schemeClr val="accent2"/>
                </a:solidFill>
                <a:latin typeface="Calibri" pitchFamily="34" charset="0"/>
                <a:cs typeface="Calibri" pitchFamily="34" charset="0"/>
              </a:defRPr>
            </a:lvl1pPr>
          </a:lstStyle>
          <a:p>
            <a:pPr lvl="0"/>
            <a:r>
              <a:rPr lang="en-US" dirty="0"/>
              <a:t>SUBTITLE</a:t>
            </a:r>
          </a:p>
        </p:txBody>
      </p:sp>
      <p:sp>
        <p:nvSpPr>
          <p:cNvPr id="19"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21"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10"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31060008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Numerical List">
    <p:spTree>
      <p:nvGrpSpPr>
        <p:cNvPr id="1" name=""/>
        <p:cNvGrpSpPr/>
        <p:nvPr/>
      </p:nvGrpSpPr>
      <p:grpSpPr>
        <a:xfrm>
          <a:off x="0" y="0"/>
          <a:ext cx="0" cy="0"/>
          <a:chOff x="0" y="0"/>
          <a:chExt cx="0" cy="0"/>
        </a:xfrm>
      </p:grpSpPr>
      <p:sp>
        <p:nvSpPr>
          <p:cNvPr id="12" name="Content Placeholder 2"/>
          <p:cNvSpPr>
            <a:spLocks noGrp="1"/>
          </p:cNvSpPr>
          <p:nvPr>
            <p:ph idx="1"/>
          </p:nvPr>
        </p:nvSpPr>
        <p:spPr>
          <a:xfrm>
            <a:off x="491065" y="1647111"/>
            <a:ext cx="11190819" cy="4365835"/>
          </a:xfrm>
        </p:spPr>
        <p:txBody>
          <a:bodyPr/>
          <a:lstStyle>
            <a:lvl1pPr marL="347663" indent="-347663">
              <a:lnSpc>
                <a:spcPct val="100000"/>
              </a:lnSpc>
              <a:spcBef>
                <a:spcPts val="1200"/>
              </a:spcBef>
              <a:buClr>
                <a:srgbClr val="41748D"/>
              </a:buClr>
              <a:buSzPct val="104000"/>
              <a:buFont typeface="+mj-lt"/>
              <a:buAutoNum type="arabicPeriod"/>
              <a:defRPr sz="2000">
                <a:solidFill>
                  <a:srgbClr val="606060"/>
                </a:solidFill>
                <a:latin typeface="Calibri"/>
                <a:cs typeface="Calibri"/>
              </a:defRPr>
            </a:lvl1pPr>
            <a:lvl2pPr marL="576263" indent="-228600">
              <a:lnSpc>
                <a:spcPct val="100000"/>
              </a:lnSpc>
              <a:spcBef>
                <a:spcPts val="600"/>
              </a:spcBef>
              <a:buClr>
                <a:srgbClr val="606060"/>
              </a:buClr>
              <a:buSzPct val="100000"/>
              <a:buFont typeface="+mj-lt"/>
              <a:buAutoNum type="romanLcPeriod"/>
              <a:tabLst/>
              <a:defRPr sz="1800">
                <a:solidFill>
                  <a:srgbClr val="606060"/>
                </a:solidFill>
                <a:latin typeface="Calibri"/>
                <a:cs typeface="Calibri"/>
              </a:defRPr>
            </a:lvl2pPr>
            <a:lvl3pPr marL="973138" indent="-279400">
              <a:lnSpc>
                <a:spcPct val="100000"/>
              </a:lnSpc>
              <a:spcBef>
                <a:spcPts val="300"/>
              </a:spcBef>
              <a:buFont typeface="+mj-lt"/>
              <a:buAutoNum type="alphaLcPeriod"/>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mn-lt"/>
                <a:cs typeface="Microsoft Sans Serif"/>
              </a:defRPr>
            </a:lvl4pPr>
            <a:lvl5pPr marL="1485900" indent="-228600">
              <a:lnSpc>
                <a:spcPts val="2200"/>
              </a:lnSpc>
              <a:spcBef>
                <a:spcPts val="300"/>
              </a:spcBef>
              <a:defRPr sz="1600">
                <a:solidFill>
                  <a:srgbClr val="606060"/>
                </a:solidFill>
                <a:latin typeface="+mn-lt"/>
                <a:cs typeface="Calibri" pitchFamily="34" charset="0"/>
              </a:defRPr>
            </a:lvl5pPr>
            <a:lvl6pPr>
              <a:defRPr sz="1600"/>
            </a:lvl6pPr>
            <a:lvl7pPr marL="2743200" indent="0">
              <a:buNone/>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p:cNvSpPr>
            <a:spLocks noGrp="1"/>
          </p:cNvSpPr>
          <p:nvPr>
            <p:ph type="title"/>
          </p:nvPr>
        </p:nvSpPr>
        <p:spPr>
          <a:xfrm>
            <a:off x="491066" y="464928"/>
            <a:ext cx="11190817"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14"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6"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7"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a:t>
            </a:r>
            <a:r>
              <a:rPr lang="en-US" sz="600" baseline="0" dirty="0">
                <a:solidFill>
                  <a:schemeClr val="bg1"/>
                </a:solidFill>
                <a:latin typeface="Calibri"/>
                <a:cs typeface="Calibri"/>
              </a:rPr>
              <a:t> </a:t>
            </a:r>
            <a:r>
              <a:rPr lang="en-US" sz="600" dirty="0">
                <a:solidFill>
                  <a:schemeClr val="bg1"/>
                </a:solidFill>
                <a:latin typeface="Calibri"/>
                <a:cs typeface="Calibri"/>
              </a:rPr>
              <a:t>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23235224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ubtitle and Numerical List">
    <p:spTree>
      <p:nvGrpSpPr>
        <p:cNvPr id="1" name=""/>
        <p:cNvGrpSpPr/>
        <p:nvPr/>
      </p:nvGrpSpPr>
      <p:grpSpPr>
        <a:xfrm>
          <a:off x="0" y="0"/>
          <a:ext cx="0" cy="0"/>
          <a:chOff x="0" y="0"/>
          <a:chExt cx="0" cy="0"/>
        </a:xfrm>
      </p:grpSpPr>
      <p:sp>
        <p:nvSpPr>
          <p:cNvPr id="12" name="Content Placeholder 2"/>
          <p:cNvSpPr>
            <a:spLocks noGrp="1"/>
          </p:cNvSpPr>
          <p:nvPr>
            <p:ph idx="1"/>
          </p:nvPr>
        </p:nvSpPr>
        <p:spPr>
          <a:xfrm>
            <a:off x="491065" y="1647111"/>
            <a:ext cx="11190819" cy="4365835"/>
          </a:xfrm>
        </p:spPr>
        <p:txBody>
          <a:bodyPr/>
          <a:lstStyle>
            <a:lvl1pPr marL="347663" indent="-347663">
              <a:lnSpc>
                <a:spcPct val="100000"/>
              </a:lnSpc>
              <a:spcBef>
                <a:spcPts val="1200"/>
              </a:spcBef>
              <a:buClr>
                <a:srgbClr val="41748D"/>
              </a:buClr>
              <a:buSzPct val="104000"/>
              <a:buFont typeface="+mj-lt"/>
              <a:buAutoNum type="arabicPeriod"/>
              <a:defRPr sz="2000">
                <a:solidFill>
                  <a:srgbClr val="606060"/>
                </a:solidFill>
                <a:latin typeface="Calibri"/>
                <a:cs typeface="Calibri"/>
              </a:defRPr>
            </a:lvl1pPr>
            <a:lvl2pPr marL="576263" indent="-228600">
              <a:lnSpc>
                <a:spcPct val="100000"/>
              </a:lnSpc>
              <a:spcBef>
                <a:spcPts val="600"/>
              </a:spcBef>
              <a:buClr>
                <a:srgbClr val="606060"/>
              </a:buClr>
              <a:buSzPct val="100000"/>
              <a:buFont typeface="+mj-lt"/>
              <a:buAutoNum type="romanLcPeriod"/>
              <a:tabLst/>
              <a:defRPr sz="1800">
                <a:solidFill>
                  <a:srgbClr val="606060"/>
                </a:solidFill>
                <a:latin typeface="Calibri"/>
                <a:cs typeface="Calibri"/>
              </a:defRPr>
            </a:lvl2pPr>
            <a:lvl3pPr marL="973138" indent="-279400">
              <a:lnSpc>
                <a:spcPct val="100000"/>
              </a:lnSpc>
              <a:spcBef>
                <a:spcPts val="300"/>
              </a:spcBef>
              <a:buFont typeface="+mj-lt"/>
              <a:buAutoNum type="alphaLcPeriod"/>
              <a:defRPr sz="1600" baseline="0">
                <a:solidFill>
                  <a:srgbClr val="606060"/>
                </a:solidFill>
                <a:latin typeface="Calibri"/>
                <a:cs typeface="Calibri"/>
              </a:defRPr>
            </a:lvl3pPr>
            <a:lvl4pPr marL="1309688" marR="0" indent="-342900" algn="l" defTabSz="914400" rtl="0" eaLnBrk="1" fontAlgn="base" latinLnBrk="0" hangingPunct="1">
              <a:lnSpc>
                <a:spcPct val="100000"/>
              </a:lnSpc>
              <a:spcBef>
                <a:spcPct val="20000"/>
              </a:spcBef>
              <a:spcAft>
                <a:spcPct val="0"/>
              </a:spcAft>
              <a:buClrTx/>
              <a:buSzTx/>
              <a:buFontTx/>
              <a:buChar char="–"/>
              <a:tabLst/>
              <a:defRPr sz="1600">
                <a:solidFill>
                  <a:srgbClr val="606060"/>
                </a:solidFill>
                <a:latin typeface="+mn-lt"/>
                <a:cs typeface="Microsoft Sans Serif"/>
              </a:defRPr>
            </a:lvl4pPr>
            <a:lvl5pPr marL="1485900" indent="-228600">
              <a:lnSpc>
                <a:spcPct val="100000"/>
              </a:lnSpc>
              <a:spcBef>
                <a:spcPts val="300"/>
              </a:spcBef>
              <a:defRPr sz="1600">
                <a:solidFill>
                  <a:srgbClr val="606060"/>
                </a:solidFill>
                <a:latin typeface="Microsoft Sans Serif"/>
                <a:cs typeface="Microsoft Sans Serif"/>
              </a:defRPr>
            </a:lvl5pPr>
            <a:lvl6pPr>
              <a:defRPr sz="1600"/>
            </a:lvl6pPr>
            <a:lvl7pPr>
              <a:defRPr sz="1600"/>
            </a:lvl7pPr>
            <a:lvl8pPr>
              <a:defRPr sz="1600"/>
            </a:lvl8pPr>
            <a:lvl9pPr marL="3657600" indent="0">
              <a:buNone/>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
          <p:cNvSpPr>
            <a:spLocks noGrp="1"/>
          </p:cNvSpPr>
          <p:nvPr>
            <p:ph type="body" sz="quarter" idx="11" hasCustomPrompt="1"/>
          </p:nvPr>
        </p:nvSpPr>
        <p:spPr>
          <a:xfrm>
            <a:off x="491066" y="914401"/>
            <a:ext cx="11190817" cy="352425"/>
          </a:xfrm>
        </p:spPr>
        <p:txBody>
          <a:bodyPr lIns="0" tIns="0" rIns="0" bIns="0"/>
          <a:lstStyle>
            <a:lvl1pPr marL="0" indent="0">
              <a:spcBef>
                <a:spcPts val="0"/>
              </a:spcBef>
              <a:buNone/>
              <a:defRPr sz="2000" b="1" baseline="0">
                <a:solidFill>
                  <a:schemeClr val="accent2"/>
                </a:solidFill>
                <a:latin typeface="Calibri" pitchFamily="34" charset="0"/>
                <a:cs typeface="Calibri" pitchFamily="34" charset="0"/>
              </a:defRPr>
            </a:lvl1pPr>
          </a:lstStyle>
          <a:p>
            <a:pPr lvl="0"/>
            <a:r>
              <a:rPr lang="en-US" dirty="0"/>
              <a:t>SUBTITLE</a:t>
            </a:r>
          </a:p>
        </p:txBody>
      </p:sp>
      <p:sp>
        <p:nvSpPr>
          <p:cNvPr id="15" name="Title 1"/>
          <p:cNvSpPr>
            <a:spLocks noGrp="1"/>
          </p:cNvSpPr>
          <p:nvPr>
            <p:ph type="title"/>
          </p:nvPr>
        </p:nvSpPr>
        <p:spPr>
          <a:xfrm>
            <a:off x="491066" y="464928"/>
            <a:ext cx="11190817"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16"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8"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8"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a:t>
            </a:r>
            <a:r>
              <a:rPr lang="en-US" sz="600" baseline="0" dirty="0">
                <a:solidFill>
                  <a:schemeClr val="bg1"/>
                </a:solidFill>
                <a:latin typeface="Calibri"/>
                <a:cs typeface="Calibri"/>
              </a:rPr>
              <a:t> </a:t>
            </a:r>
            <a:r>
              <a:rPr lang="en-US" sz="600" dirty="0">
                <a:solidFill>
                  <a:schemeClr val="bg1"/>
                </a:solidFill>
                <a:latin typeface="Calibri"/>
                <a:cs typeface="Calibri"/>
              </a:rPr>
              <a:t>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1318045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Title 1"/>
          <p:cNvSpPr>
            <a:spLocks noGrp="1"/>
          </p:cNvSpPr>
          <p:nvPr>
            <p:ph type="title"/>
          </p:nvPr>
        </p:nvSpPr>
        <p:spPr>
          <a:xfrm>
            <a:off x="491066" y="464928"/>
            <a:ext cx="11190817"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11"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4"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6"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30316143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mp; Subtitle Only">
    <p:spTree>
      <p:nvGrpSpPr>
        <p:cNvPr id="1" name=""/>
        <p:cNvGrpSpPr/>
        <p:nvPr/>
      </p:nvGrpSpPr>
      <p:grpSpPr>
        <a:xfrm>
          <a:off x="0" y="0"/>
          <a:ext cx="0" cy="0"/>
          <a:chOff x="0" y="0"/>
          <a:chExt cx="0" cy="0"/>
        </a:xfrm>
      </p:grpSpPr>
      <p:sp>
        <p:nvSpPr>
          <p:cNvPr id="13" name="Text Placeholder 2"/>
          <p:cNvSpPr>
            <a:spLocks noGrp="1"/>
          </p:cNvSpPr>
          <p:nvPr>
            <p:ph type="body" sz="quarter" idx="11" hasCustomPrompt="1"/>
          </p:nvPr>
        </p:nvSpPr>
        <p:spPr>
          <a:xfrm>
            <a:off x="491066" y="914401"/>
            <a:ext cx="11190817" cy="352425"/>
          </a:xfrm>
        </p:spPr>
        <p:txBody>
          <a:bodyPr lIns="0" tIns="0" rIns="0" bIns="0"/>
          <a:lstStyle>
            <a:lvl1pPr marL="0" indent="0">
              <a:spcBef>
                <a:spcPts val="0"/>
              </a:spcBef>
              <a:buNone/>
              <a:defRPr sz="2000" b="1" baseline="0">
                <a:solidFill>
                  <a:schemeClr val="accent2"/>
                </a:solidFill>
                <a:latin typeface="Calibri" pitchFamily="34" charset="0"/>
                <a:cs typeface="Calibri" pitchFamily="34" charset="0"/>
              </a:defRPr>
            </a:lvl1pPr>
          </a:lstStyle>
          <a:p>
            <a:pPr lvl="0"/>
            <a:r>
              <a:rPr lang="en-US" dirty="0"/>
              <a:t>SUBTITLE</a:t>
            </a:r>
          </a:p>
        </p:txBody>
      </p:sp>
      <p:sp>
        <p:nvSpPr>
          <p:cNvPr id="14" name="Title 1"/>
          <p:cNvSpPr>
            <a:spLocks noGrp="1"/>
          </p:cNvSpPr>
          <p:nvPr>
            <p:ph type="title"/>
          </p:nvPr>
        </p:nvSpPr>
        <p:spPr>
          <a:xfrm>
            <a:off x="491066" y="464928"/>
            <a:ext cx="11190817"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12"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6"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7"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a:t>
            </a:r>
            <a:r>
              <a:rPr lang="en-US" sz="600" baseline="0" dirty="0">
                <a:solidFill>
                  <a:schemeClr val="bg1"/>
                </a:solidFill>
                <a:latin typeface="Calibri"/>
                <a:cs typeface="Calibri"/>
              </a:rPr>
              <a:t> </a:t>
            </a:r>
            <a:r>
              <a:rPr lang="en-US" sz="600" dirty="0">
                <a:solidFill>
                  <a:schemeClr val="bg1"/>
                </a:solidFill>
                <a:latin typeface="Calibri"/>
                <a:cs typeface="Calibri"/>
              </a:rPr>
              <a:t>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29997195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Color-Box-Layout">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524" y="1264920"/>
            <a:ext cx="12188952" cy="5593080"/>
          </a:xfrm>
          <a:prstGeom prst="rect">
            <a:avLst/>
          </a:prstGeom>
        </p:spPr>
      </p:pic>
      <p:sp>
        <p:nvSpPr>
          <p:cNvPr id="6" name="Rectangle 5"/>
          <p:cNvSpPr/>
          <p:nvPr userDrawn="1"/>
        </p:nvSpPr>
        <p:spPr bwMode="auto">
          <a:xfrm>
            <a:off x="223090" y="1260385"/>
            <a:ext cx="3986784" cy="5606249"/>
          </a:xfrm>
          <a:prstGeom prst="rect">
            <a:avLst/>
          </a:prstGeom>
          <a:solidFill>
            <a:srgbClr val="41748D">
              <a:alpha val="46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3" name="Rectangle 12"/>
          <p:cNvSpPr/>
          <p:nvPr userDrawn="1"/>
        </p:nvSpPr>
        <p:spPr bwMode="auto">
          <a:xfrm>
            <a:off x="8171594" y="1260386"/>
            <a:ext cx="4020406" cy="5597613"/>
          </a:xfrm>
          <a:prstGeom prst="rect">
            <a:avLst/>
          </a:prstGeom>
          <a:solidFill>
            <a:srgbClr val="1E4C62">
              <a:alpha val="46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2" name="Rectangle 11"/>
          <p:cNvSpPr/>
          <p:nvPr userDrawn="1"/>
        </p:nvSpPr>
        <p:spPr bwMode="auto">
          <a:xfrm>
            <a:off x="4204628" y="1260386"/>
            <a:ext cx="4002112" cy="5597613"/>
          </a:xfrm>
          <a:prstGeom prst="rect">
            <a:avLst/>
          </a:prstGeom>
          <a:solidFill>
            <a:srgbClr val="E69614">
              <a:alpha val="38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5" name="Content Placeholder 2"/>
          <p:cNvSpPr>
            <a:spLocks noGrp="1"/>
          </p:cNvSpPr>
          <p:nvPr>
            <p:ph idx="1"/>
          </p:nvPr>
        </p:nvSpPr>
        <p:spPr>
          <a:xfrm>
            <a:off x="397373" y="1423045"/>
            <a:ext cx="3621024" cy="5276164"/>
          </a:xfrm>
        </p:spPr>
        <p:txBody>
          <a:bodyPr/>
          <a:lstStyle>
            <a:lvl1pPr marL="230188" indent="-230188">
              <a:lnSpc>
                <a:spcPct val="100000"/>
              </a:lnSpc>
              <a:spcBef>
                <a:spcPts val="1200"/>
              </a:spcBef>
              <a:buClr>
                <a:schemeClr val="bg1"/>
              </a:buClr>
              <a:buSzPct val="104000"/>
              <a:buFont typeface="Wingdings" panose="05000000000000000000" pitchFamily="2" charset="2"/>
              <a:buChar char="§"/>
              <a:defRPr sz="2000">
                <a:solidFill>
                  <a:schemeClr val="bg1"/>
                </a:solidFill>
                <a:latin typeface="Calibri"/>
                <a:cs typeface="Calibri"/>
              </a:defRPr>
            </a:lvl1pPr>
            <a:lvl2pPr marL="514350" indent="-230188">
              <a:lnSpc>
                <a:spcPct val="100000"/>
              </a:lnSpc>
              <a:spcBef>
                <a:spcPts val="600"/>
              </a:spcBef>
              <a:buClr>
                <a:schemeClr val="bg1"/>
              </a:buClr>
              <a:buSzPct val="100000"/>
              <a:buFont typeface="Arial" panose="020B0604020202020204" pitchFamily="34" charset="0"/>
              <a:buChar char="•"/>
              <a:tabLst/>
              <a:defRPr sz="1800">
                <a:solidFill>
                  <a:schemeClr val="bg1"/>
                </a:solidFill>
                <a:latin typeface="Calibri"/>
                <a:cs typeface="Calibri"/>
              </a:defRPr>
            </a:lvl2pPr>
            <a:lvl3pPr marL="798513" indent="-223838">
              <a:lnSpc>
                <a:spcPct val="100000"/>
              </a:lnSpc>
              <a:spcBef>
                <a:spcPts val="300"/>
              </a:spcBef>
              <a:buFont typeface="Courier New" panose="02070309020205020404" pitchFamily="49" charset="0"/>
              <a:buChar char="o"/>
              <a:defRPr sz="1600" baseline="0">
                <a:solidFill>
                  <a:schemeClr val="bg1"/>
                </a:solidFill>
                <a:latin typeface="Calibri"/>
                <a:cs typeface="Calibri"/>
              </a:defRPr>
            </a:lvl3pPr>
            <a:lvl4pPr marL="1082675" indent="-228600">
              <a:lnSpc>
                <a:spcPct val="100000"/>
              </a:lnSpc>
              <a:spcBef>
                <a:spcPts val="300"/>
              </a:spcBef>
              <a:defRPr sz="1600">
                <a:solidFill>
                  <a:schemeClr val="bg1"/>
                </a:solidFill>
                <a:latin typeface="+mn-lt"/>
                <a:cs typeface="Microsoft Sans Serif"/>
              </a:defRPr>
            </a:lvl4pPr>
            <a:lvl5pPr marL="1485900" indent="-228600">
              <a:lnSpc>
                <a:spcPts val="2200"/>
              </a:lnSpc>
              <a:spcBef>
                <a:spcPts val="300"/>
              </a:spcBef>
              <a:defRPr sz="1600">
                <a:solidFill>
                  <a:srgbClr val="606060"/>
                </a:solidFill>
                <a:latin typeface="+mn-lt"/>
                <a:cs typeface="Calibri" pitchFamily="34" charset="0"/>
              </a:defRPr>
            </a:lvl5pPr>
            <a:lvl6pPr>
              <a:defRPr sz="1600"/>
            </a:lvl6pPr>
            <a:lvl7pPr marL="2743200" indent="0">
              <a:buNone/>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itle 1"/>
          <p:cNvSpPr>
            <a:spLocks noGrp="1"/>
          </p:cNvSpPr>
          <p:nvPr>
            <p:ph type="title"/>
          </p:nvPr>
        </p:nvSpPr>
        <p:spPr>
          <a:xfrm>
            <a:off x="491066" y="464928"/>
            <a:ext cx="11190817"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25"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27"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18"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
        <p:nvSpPr>
          <p:cNvPr id="19" name="Content Placeholder 2">
            <a:extLst>
              <a:ext uri="{FF2B5EF4-FFF2-40B4-BE49-F238E27FC236}">
                <a16:creationId xmlns:a16="http://schemas.microsoft.com/office/drawing/2014/main" id="{55E66137-D886-4AAC-B42B-E940F12DFB60}"/>
              </a:ext>
            </a:extLst>
          </p:cNvPr>
          <p:cNvSpPr>
            <a:spLocks noGrp="1"/>
          </p:cNvSpPr>
          <p:nvPr>
            <p:ph idx="12"/>
          </p:nvPr>
        </p:nvSpPr>
        <p:spPr>
          <a:xfrm>
            <a:off x="4395172" y="1423045"/>
            <a:ext cx="3621024" cy="5276164"/>
          </a:xfrm>
        </p:spPr>
        <p:txBody>
          <a:bodyPr/>
          <a:lstStyle>
            <a:lvl1pPr marL="230188" indent="-230188">
              <a:lnSpc>
                <a:spcPct val="100000"/>
              </a:lnSpc>
              <a:spcBef>
                <a:spcPts val="1200"/>
              </a:spcBef>
              <a:buClr>
                <a:schemeClr val="bg1"/>
              </a:buClr>
              <a:buSzPct val="104000"/>
              <a:buFont typeface="Wingdings" panose="05000000000000000000" pitchFamily="2" charset="2"/>
              <a:buChar char="§"/>
              <a:defRPr sz="2000">
                <a:solidFill>
                  <a:schemeClr val="bg1"/>
                </a:solidFill>
                <a:latin typeface="Calibri"/>
                <a:cs typeface="Calibri"/>
              </a:defRPr>
            </a:lvl1pPr>
            <a:lvl2pPr marL="514350" indent="-230188">
              <a:lnSpc>
                <a:spcPct val="100000"/>
              </a:lnSpc>
              <a:spcBef>
                <a:spcPts val="600"/>
              </a:spcBef>
              <a:buClr>
                <a:schemeClr val="bg1"/>
              </a:buClr>
              <a:buSzPct val="100000"/>
              <a:buFont typeface="Arial" panose="020B0604020202020204" pitchFamily="34" charset="0"/>
              <a:buChar char="•"/>
              <a:tabLst/>
              <a:defRPr sz="1800">
                <a:solidFill>
                  <a:schemeClr val="bg1"/>
                </a:solidFill>
                <a:latin typeface="Calibri"/>
                <a:cs typeface="Calibri"/>
              </a:defRPr>
            </a:lvl2pPr>
            <a:lvl3pPr marL="798513" indent="-223838">
              <a:lnSpc>
                <a:spcPct val="100000"/>
              </a:lnSpc>
              <a:spcBef>
                <a:spcPts val="300"/>
              </a:spcBef>
              <a:buFont typeface="Courier New" panose="02070309020205020404" pitchFamily="49" charset="0"/>
              <a:buChar char="o"/>
              <a:defRPr sz="1600" baseline="0">
                <a:solidFill>
                  <a:schemeClr val="bg1"/>
                </a:solidFill>
                <a:latin typeface="Calibri"/>
                <a:cs typeface="Calibri"/>
              </a:defRPr>
            </a:lvl3pPr>
            <a:lvl4pPr marL="1082675" indent="-228600">
              <a:lnSpc>
                <a:spcPct val="100000"/>
              </a:lnSpc>
              <a:spcBef>
                <a:spcPts val="300"/>
              </a:spcBef>
              <a:defRPr sz="1600">
                <a:solidFill>
                  <a:schemeClr val="bg1"/>
                </a:solidFill>
                <a:latin typeface="+mn-lt"/>
                <a:cs typeface="Microsoft Sans Serif"/>
              </a:defRPr>
            </a:lvl4pPr>
            <a:lvl5pPr marL="1485900" indent="-228600">
              <a:lnSpc>
                <a:spcPts val="2200"/>
              </a:lnSpc>
              <a:spcBef>
                <a:spcPts val="300"/>
              </a:spcBef>
              <a:defRPr sz="1600">
                <a:solidFill>
                  <a:srgbClr val="606060"/>
                </a:solidFill>
                <a:latin typeface="+mn-lt"/>
                <a:cs typeface="Calibri" pitchFamily="34" charset="0"/>
              </a:defRPr>
            </a:lvl5pPr>
            <a:lvl6pPr>
              <a:defRPr sz="1600"/>
            </a:lvl6pPr>
            <a:lvl7pPr marL="2743200" indent="0">
              <a:buNone/>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Content Placeholder 2">
            <a:extLst>
              <a:ext uri="{FF2B5EF4-FFF2-40B4-BE49-F238E27FC236}">
                <a16:creationId xmlns:a16="http://schemas.microsoft.com/office/drawing/2014/main" id="{8F603885-6552-495A-AFAD-95FB1D69D702}"/>
              </a:ext>
            </a:extLst>
          </p:cNvPr>
          <p:cNvSpPr>
            <a:spLocks noGrp="1"/>
          </p:cNvSpPr>
          <p:nvPr>
            <p:ph idx="13"/>
          </p:nvPr>
        </p:nvSpPr>
        <p:spPr>
          <a:xfrm>
            <a:off x="8371285" y="1421110"/>
            <a:ext cx="3621024" cy="5276164"/>
          </a:xfrm>
        </p:spPr>
        <p:txBody>
          <a:bodyPr/>
          <a:lstStyle>
            <a:lvl1pPr marL="230188" indent="-230188">
              <a:lnSpc>
                <a:spcPct val="100000"/>
              </a:lnSpc>
              <a:spcBef>
                <a:spcPts val="1200"/>
              </a:spcBef>
              <a:buClr>
                <a:schemeClr val="bg1"/>
              </a:buClr>
              <a:buSzPct val="104000"/>
              <a:buFont typeface="Wingdings" panose="05000000000000000000" pitchFamily="2" charset="2"/>
              <a:buChar char="§"/>
              <a:defRPr sz="2000">
                <a:solidFill>
                  <a:schemeClr val="bg1"/>
                </a:solidFill>
                <a:latin typeface="Calibri"/>
                <a:cs typeface="Calibri"/>
              </a:defRPr>
            </a:lvl1pPr>
            <a:lvl2pPr marL="514350" indent="-230188">
              <a:lnSpc>
                <a:spcPct val="100000"/>
              </a:lnSpc>
              <a:spcBef>
                <a:spcPts val="600"/>
              </a:spcBef>
              <a:buClr>
                <a:schemeClr val="bg1"/>
              </a:buClr>
              <a:buSzPct val="100000"/>
              <a:buFont typeface="Arial" panose="020B0604020202020204" pitchFamily="34" charset="0"/>
              <a:buChar char="•"/>
              <a:tabLst/>
              <a:defRPr sz="1800">
                <a:solidFill>
                  <a:schemeClr val="bg1"/>
                </a:solidFill>
                <a:latin typeface="Calibri"/>
                <a:cs typeface="Calibri"/>
              </a:defRPr>
            </a:lvl2pPr>
            <a:lvl3pPr marL="798513" indent="-223838">
              <a:lnSpc>
                <a:spcPct val="100000"/>
              </a:lnSpc>
              <a:spcBef>
                <a:spcPts val="300"/>
              </a:spcBef>
              <a:buFont typeface="Courier New" panose="02070309020205020404" pitchFamily="49" charset="0"/>
              <a:buChar char="o"/>
              <a:defRPr sz="1600" baseline="0">
                <a:solidFill>
                  <a:schemeClr val="bg1"/>
                </a:solidFill>
                <a:latin typeface="Calibri"/>
                <a:cs typeface="Calibri"/>
              </a:defRPr>
            </a:lvl3pPr>
            <a:lvl4pPr marL="1082675" indent="-228600">
              <a:lnSpc>
                <a:spcPct val="100000"/>
              </a:lnSpc>
              <a:spcBef>
                <a:spcPts val="300"/>
              </a:spcBef>
              <a:defRPr sz="1600">
                <a:solidFill>
                  <a:schemeClr val="bg1"/>
                </a:solidFill>
                <a:latin typeface="+mn-lt"/>
                <a:cs typeface="Microsoft Sans Serif"/>
              </a:defRPr>
            </a:lvl4pPr>
            <a:lvl5pPr marL="1485900" indent="-228600">
              <a:lnSpc>
                <a:spcPts val="2200"/>
              </a:lnSpc>
              <a:spcBef>
                <a:spcPts val="300"/>
              </a:spcBef>
              <a:defRPr sz="1600">
                <a:solidFill>
                  <a:srgbClr val="606060"/>
                </a:solidFill>
                <a:latin typeface="+mn-lt"/>
                <a:cs typeface="Calibri" pitchFamily="34" charset="0"/>
              </a:defRPr>
            </a:lvl5pPr>
            <a:lvl6pPr>
              <a:defRPr sz="1600"/>
            </a:lvl6pPr>
            <a:lvl7pPr marL="2743200" indent="0">
              <a:buNone/>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507559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Color-Box-Layout">
    <p:spTree>
      <p:nvGrpSpPr>
        <p:cNvPr id="1" name=""/>
        <p:cNvGrpSpPr/>
        <p:nvPr/>
      </p:nvGrpSpPr>
      <p:grpSpPr>
        <a:xfrm>
          <a:off x="0" y="0"/>
          <a:ext cx="0" cy="0"/>
          <a:chOff x="0" y="0"/>
          <a:chExt cx="0" cy="0"/>
        </a:xfrm>
      </p:grpSpPr>
      <p:pic>
        <p:nvPicPr>
          <p:cNvPr id="19" name="Picture 1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524" y="1264920"/>
            <a:ext cx="12188952" cy="5593080"/>
          </a:xfrm>
          <a:prstGeom prst="rect">
            <a:avLst/>
          </a:prstGeom>
        </p:spPr>
      </p:pic>
      <p:sp>
        <p:nvSpPr>
          <p:cNvPr id="14" name="Rectangle 13"/>
          <p:cNvSpPr/>
          <p:nvPr userDrawn="1"/>
        </p:nvSpPr>
        <p:spPr bwMode="auto">
          <a:xfrm>
            <a:off x="9203108" y="1259946"/>
            <a:ext cx="2990088" cy="5598118"/>
          </a:xfrm>
          <a:prstGeom prst="rect">
            <a:avLst/>
          </a:prstGeom>
          <a:solidFill>
            <a:srgbClr val="595959">
              <a:alpha val="47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6" name="Rectangle 5"/>
          <p:cNvSpPr/>
          <p:nvPr userDrawn="1"/>
        </p:nvSpPr>
        <p:spPr bwMode="auto">
          <a:xfrm>
            <a:off x="223091" y="1260385"/>
            <a:ext cx="3000325" cy="5606249"/>
          </a:xfrm>
          <a:prstGeom prst="rect">
            <a:avLst/>
          </a:prstGeom>
          <a:solidFill>
            <a:srgbClr val="41748D">
              <a:alpha val="46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2" name="Rectangle 11"/>
          <p:cNvSpPr/>
          <p:nvPr userDrawn="1"/>
        </p:nvSpPr>
        <p:spPr bwMode="auto">
          <a:xfrm>
            <a:off x="3212464" y="1260386"/>
            <a:ext cx="3007431" cy="5597613"/>
          </a:xfrm>
          <a:prstGeom prst="rect">
            <a:avLst/>
          </a:prstGeom>
          <a:solidFill>
            <a:srgbClr val="E69614">
              <a:alpha val="38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3" name="Rectangle 12"/>
          <p:cNvSpPr/>
          <p:nvPr userDrawn="1"/>
        </p:nvSpPr>
        <p:spPr bwMode="auto">
          <a:xfrm>
            <a:off x="6220471" y="1260386"/>
            <a:ext cx="2990088" cy="5597613"/>
          </a:xfrm>
          <a:prstGeom prst="rect">
            <a:avLst/>
          </a:prstGeom>
          <a:solidFill>
            <a:srgbClr val="1E4C62">
              <a:alpha val="46000"/>
            </a:srgbClr>
          </a:solidFill>
          <a:ln>
            <a:noFill/>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en-US" sz="3600" b="0" i="0" u="none" strike="noStrike" cap="none" normalizeH="0" baseline="0" dirty="0">
              <a:ln>
                <a:noFill/>
              </a:ln>
              <a:solidFill>
                <a:schemeClr val="bg1"/>
              </a:solidFill>
              <a:effectLst/>
              <a:latin typeface="+mn-lt"/>
              <a:ea typeface="ＭＳ Ｐゴシック" charset="0"/>
              <a:cs typeface="Geneva" charset="0"/>
            </a:endParaRPr>
          </a:p>
        </p:txBody>
      </p:sp>
      <p:sp>
        <p:nvSpPr>
          <p:cNvPr id="15" name="Content Placeholder 2"/>
          <p:cNvSpPr>
            <a:spLocks noGrp="1"/>
          </p:cNvSpPr>
          <p:nvPr>
            <p:ph idx="1"/>
          </p:nvPr>
        </p:nvSpPr>
        <p:spPr>
          <a:xfrm>
            <a:off x="397373" y="1423045"/>
            <a:ext cx="2651760" cy="5276164"/>
          </a:xfrm>
        </p:spPr>
        <p:txBody>
          <a:bodyPr/>
          <a:lstStyle>
            <a:lvl1pPr marL="230188" indent="-230188">
              <a:lnSpc>
                <a:spcPct val="100000"/>
              </a:lnSpc>
              <a:spcBef>
                <a:spcPts val="1200"/>
              </a:spcBef>
              <a:buClr>
                <a:schemeClr val="bg1"/>
              </a:buClr>
              <a:buSzPct val="104000"/>
              <a:buFont typeface="Wingdings" panose="05000000000000000000" pitchFamily="2" charset="2"/>
              <a:buChar char="§"/>
              <a:defRPr sz="2000">
                <a:solidFill>
                  <a:schemeClr val="bg1"/>
                </a:solidFill>
                <a:latin typeface="Calibri"/>
                <a:cs typeface="Calibri"/>
              </a:defRPr>
            </a:lvl1pPr>
            <a:lvl2pPr marL="514350" indent="-230188">
              <a:lnSpc>
                <a:spcPct val="100000"/>
              </a:lnSpc>
              <a:spcBef>
                <a:spcPts val="600"/>
              </a:spcBef>
              <a:buClr>
                <a:schemeClr val="bg1"/>
              </a:buClr>
              <a:buSzPct val="100000"/>
              <a:buFont typeface="Arial" panose="020B0604020202020204" pitchFamily="34" charset="0"/>
              <a:buChar char="•"/>
              <a:tabLst/>
              <a:defRPr sz="1800">
                <a:solidFill>
                  <a:schemeClr val="bg1"/>
                </a:solidFill>
                <a:latin typeface="Calibri"/>
                <a:cs typeface="Calibri"/>
              </a:defRPr>
            </a:lvl2pPr>
            <a:lvl3pPr marL="798513" indent="-223838">
              <a:lnSpc>
                <a:spcPct val="100000"/>
              </a:lnSpc>
              <a:spcBef>
                <a:spcPts val="300"/>
              </a:spcBef>
              <a:buFont typeface="Courier New" panose="02070309020205020404" pitchFamily="49" charset="0"/>
              <a:buChar char="o"/>
              <a:defRPr sz="1600" baseline="0">
                <a:solidFill>
                  <a:schemeClr val="bg1"/>
                </a:solidFill>
                <a:latin typeface="Calibri"/>
                <a:cs typeface="Calibri"/>
              </a:defRPr>
            </a:lvl3pPr>
            <a:lvl4pPr marL="1082675" indent="-228600">
              <a:lnSpc>
                <a:spcPct val="100000"/>
              </a:lnSpc>
              <a:spcBef>
                <a:spcPts val="300"/>
              </a:spcBef>
              <a:defRPr sz="1600">
                <a:solidFill>
                  <a:schemeClr val="bg1"/>
                </a:solidFill>
                <a:latin typeface="+mn-lt"/>
                <a:cs typeface="Microsoft Sans Serif"/>
              </a:defRPr>
            </a:lvl4pPr>
            <a:lvl5pPr marL="1485900" indent="-228600">
              <a:lnSpc>
                <a:spcPts val="2200"/>
              </a:lnSpc>
              <a:spcBef>
                <a:spcPts val="300"/>
              </a:spcBef>
              <a:defRPr sz="1600">
                <a:solidFill>
                  <a:srgbClr val="606060"/>
                </a:solidFill>
                <a:latin typeface="+mn-lt"/>
                <a:cs typeface="Calibri" pitchFamily="34" charset="0"/>
              </a:defRPr>
            </a:lvl5pPr>
            <a:lvl6pPr>
              <a:defRPr sz="1600"/>
            </a:lvl6pPr>
            <a:lvl7pPr marL="2743200" indent="0">
              <a:buNone/>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itle 1"/>
          <p:cNvSpPr>
            <a:spLocks noGrp="1"/>
          </p:cNvSpPr>
          <p:nvPr>
            <p:ph type="title"/>
          </p:nvPr>
        </p:nvSpPr>
        <p:spPr>
          <a:xfrm>
            <a:off x="491066" y="464928"/>
            <a:ext cx="11190817"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25"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27"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20"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
        <p:nvSpPr>
          <p:cNvPr id="21" name="Content Placeholder 2">
            <a:extLst>
              <a:ext uri="{FF2B5EF4-FFF2-40B4-BE49-F238E27FC236}">
                <a16:creationId xmlns:a16="http://schemas.microsoft.com/office/drawing/2014/main" id="{32D167C4-A1B3-4B7A-9948-649A3D617363}"/>
              </a:ext>
            </a:extLst>
          </p:cNvPr>
          <p:cNvSpPr>
            <a:spLocks noGrp="1"/>
          </p:cNvSpPr>
          <p:nvPr>
            <p:ph idx="10"/>
          </p:nvPr>
        </p:nvSpPr>
        <p:spPr>
          <a:xfrm>
            <a:off x="3395775" y="1423045"/>
            <a:ext cx="2651760" cy="5276164"/>
          </a:xfrm>
        </p:spPr>
        <p:txBody>
          <a:bodyPr/>
          <a:lstStyle>
            <a:lvl1pPr marL="230188" indent="-230188">
              <a:lnSpc>
                <a:spcPct val="100000"/>
              </a:lnSpc>
              <a:spcBef>
                <a:spcPts val="1200"/>
              </a:spcBef>
              <a:buClr>
                <a:schemeClr val="bg1"/>
              </a:buClr>
              <a:buSzPct val="104000"/>
              <a:buFont typeface="Wingdings" panose="05000000000000000000" pitchFamily="2" charset="2"/>
              <a:buChar char="§"/>
              <a:defRPr sz="2000">
                <a:solidFill>
                  <a:schemeClr val="bg1"/>
                </a:solidFill>
                <a:latin typeface="Calibri"/>
                <a:cs typeface="Calibri"/>
              </a:defRPr>
            </a:lvl1pPr>
            <a:lvl2pPr marL="514350" indent="-230188">
              <a:lnSpc>
                <a:spcPct val="100000"/>
              </a:lnSpc>
              <a:spcBef>
                <a:spcPts val="600"/>
              </a:spcBef>
              <a:buClr>
                <a:schemeClr val="bg1"/>
              </a:buClr>
              <a:buSzPct val="100000"/>
              <a:buFont typeface="Arial" panose="020B0604020202020204" pitchFamily="34" charset="0"/>
              <a:buChar char="•"/>
              <a:tabLst/>
              <a:defRPr sz="1800">
                <a:solidFill>
                  <a:schemeClr val="bg1"/>
                </a:solidFill>
                <a:latin typeface="Calibri"/>
                <a:cs typeface="Calibri"/>
              </a:defRPr>
            </a:lvl2pPr>
            <a:lvl3pPr marL="798513" indent="-223838">
              <a:lnSpc>
                <a:spcPct val="100000"/>
              </a:lnSpc>
              <a:spcBef>
                <a:spcPts val="300"/>
              </a:spcBef>
              <a:buFont typeface="Courier New" panose="02070309020205020404" pitchFamily="49" charset="0"/>
              <a:buChar char="o"/>
              <a:defRPr sz="1600" baseline="0">
                <a:solidFill>
                  <a:schemeClr val="bg1"/>
                </a:solidFill>
                <a:latin typeface="Calibri"/>
                <a:cs typeface="Calibri"/>
              </a:defRPr>
            </a:lvl3pPr>
            <a:lvl4pPr marL="1082675" indent="-228600">
              <a:lnSpc>
                <a:spcPct val="100000"/>
              </a:lnSpc>
              <a:spcBef>
                <a:spcPts val="300"/>
              </a:spcBef>
              <a:defRPr sz="1600">
                <a:solidFill>
                  <a:schemeClr val="bg1"/>
                </a:solidFill>
                <a:latin typeface="+mn-lt"/>
                <a:cs typeface="Microsoft Sans Serif"/>
              </a:defRPr>
            </a:lvl4pPr>
            <a:lvl5pPr marL="1485900" indent="-228600">
              <a:lnSpc>
                <a:spcPts val="2200"/>
              </a:lnSpc>
              <a:spcBef>
                <a:spcPts val="300"/>
              </a:spcBef>
              <a:defRPr sz="1600">
                <a:solidFill>
                  <a:srgbClr val="606060"/>
                </a:solidFill>
                <a:latin typeface="+mn-lt"/>
                <a:cs typeface="Calibri" pitchFamily="34" charset="0"/>
              </a:defRPr>
            </a:lvl5pPr>
            <a:lvl6pPr>
              <a:defRPr sz="1600"/>
            </a:lvl6pPr>
            <a:lvl7pPr marL="2743200" indent="0">
              <a:buNone/>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Content Placeholder 2">
            <a:extLst>
              <a:ext uri="{FF2B5EF4-FFF2-40B4-BE49-F238E27FC236}">
                <a16:creationId xmlns:a16="http://schemas.microsoft.com/office/drawing/2014/main" id="{50406A1B-BC53-44AB-AA0D-98DC5279D224}"/>
              </a:ext>
            </a:extLst>
          </p:cNvPr>
          <p:cNvSpPr>
            <a:spLocks noGrp="1"/>
          </p:cNvSpPr>
          <p:nvPr>
            <p:ph idx="11"/>
          </p:nvPr>
        </p:nvSpPr>
        <p:spPr>
          <a:xfrm>
            <a:off x="6392254" y="1423045"/>
            <a:ext cx="2651760" cy="5276164"/>
          </a:xfrm>
        </p:spPr>
        <p:txBody>
          <a:bodyPr/>
          <a:lstStyle>
            <a:lvl1pPr marL="230188" indent="-230188">
              <a:lnSpc>
                <a:spcPct val="100000"/>
              </a:lnSpc>
              <a:spcBef>
                <a:spcPts val="1200"/>
              </a:spcBef>
              <a:buClr>
                <a:schemeClr val="bg1"/>
              </a:buClr>
              <a:buSzPct val="104000"/>
              <a:buFont typeface="Wingdings" panose="05000000000000000000" pitchFamily="2" charset="2"/>
              <a:buChar char="§"/>
              <a:defRPr sz="2000">
                <a:solidFill>
                  <a:schemeClr val="bg1"/>
                </a:solidFill>
                <a:latin typeface="Calibri"/>
                <a:cs typeface="Calibri"/>
              </a:defRPr>
            </a:lvl1pPr>
            <a:lvl2pPr marL="514350" indent="-230188">
              <a:lnSpc>
                <a:spcPct val="100000"/>
              </a:lnSpc>
              <a:spcBef>
                <a:spcPts val="600"/>
              </a:spcBef>
              <a:buClr>
                <a:schemeClr val="bg1"/>
              </a:buClr>
              <a:buSzPct val="100000"/>
              <a:buFont typeface="Arial" panose="020B0604020202020204" pitchFamily="34" charset="0"/>
              <a:buChar char="•"/>
              <a:tabLst/>
              <a:defRPr sz="1800">
                <a:solidFill>
                  <a:schemeClr val="bg1"/>
                </a:solidFill>
                <a:latin typeface="Calibri"/>
                <a:cs typeface="Calibri"/>
              </a:defRPr>
            </a:lvl2pPr>
            <a:lvl3pPr marL="798513" indent="-223838">
              <a:lnSpc>
                <a:spcPct val="100000"/>
              </a:lnSpc>
              <a:spcBef>
                <a:spcPts val="300"/>
              </a:spcBef>
              <a:buFont typeface="Courier New" panose="02070309020205020404" pitchFamily="49" charset="0"/>
              <a:buChar char="o"/>
              <a:defRPr sz="1600" baseline="0">
                <a:solidFill>
                  <a:schemeClr val="bg1"/>
                </a:solidFill>
                <a:latin typeface="Calibri"/>
                <a:cs typeface="Calibri"/>
              </a:defRPr>
            </a:lvl3pPr>
            <a:lvl4pPr marL="1082675" indent="-228600">
              <a:lnSpc>
                <a:spcPct val="100000"/>
              </a:lnSpc>
              <a:spcBef>
                <a:spcPts val="300"/>
              </a:spcBef>
              <a:defRPr sz="1600">
                <a:solidFill>
                  <a:schemeClr val="bg1"/>
                </a:solidFill>
                <a:latin typeface="+mn-lt"/>
                <a:cs typeface="Microsoft Sans Serif"/>
              </a:defRPr>
            </a:lvl4pPr>
            <a:lvl5pPr marL="1485900" indent="-228600">
              <a:lnSpc>
                <a:spcPts val="2200"/>
              </a:lnSpc>
              <a:spcBef>
                <a:spcPts val="300"/>
              </a:spcBef>
              <a:defRPr sz="1600">
                <a:solidFill>
                  <a:srgbClr val="606060"/>
                </a:solidFill>
                <a:latin typeface="+mn-lt"/>
                <a:cs typeface="Calibri" pitchFamily="34" charset="0"/>
              </a:defRPr>
            </a:lvl5pPr>
            <a:lvl6pPr>
              <a:defRPr sz="1600"/>
            </a:lvl6pPr>
            <a:lvl7pPr marL="2743200" indent="0">
              <a:buNone/>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Content Placeholder 2">
            <a:extLst>
              <a:ext uri="{FF2B5EF4-FFF2-40B4-BE49-F238E27FC236}">
                <a16:creationId xmlns:a16="http://schemas.microsoft.com/office/drawing/2014/main" id="{76D72502-71BA-421B-B520-20FB8B87950B}"/>
              </a:ext>
            </a:extLst>
          </p:cNvPr>
          <p:cNvSpPr>
            <a:spLocks noGrp="1"/>
          </p:cNvSpPr>
          <p:nvPr>
            <p:ph idx="12"/>
          </p:nvPr>
        </p:nvSpPr>
        <p:spPr>
          <a:xfrm>
            <a:off x="9369653" y="1420923"/>
            <a:ext cx="2651760" cy="5276164"/>
          </a:xfrm>
        </p:spPr>
        <p:txBody>
          <a:bodyPr/>
          <a:lstStyle>
            <a:lvl1pPr marL="230188" indent="-230188">
              <a:lnSpc>
                <a:spcPct val="100000"/>
              </a:lnSpc>
              <a:spcBef>
                <a:spcPts val="1200"/>
              </a:spcBef>
              <a:buClr>
                <a:schemeClr val="bg1"/>
              </a:buClr>
              <a:buSzPct val="104000"/>
              <a:buFont typeface="Wingdings" panose="05000000000000000000" pitchFamily="2" charset="2"/>
              <a:buChar char="§"/>
              <a:defRPr sz="2000">
                <a:solidFill>
                  <a:schemeClr val="bg1"/>
                </a:solidFill>
                <a:latin typeface="Calibri"/>
                <a:cs typeface="Calibri"/>
              </a:defRPr>
            </a:lvl1pPr>
            <a:lvl2pPr marL="514350" indent="-230188">
              <a:lnSpc>
                <a:spcPct val="100000"/>
              </a:lnSpc>
              <a:spcBef>
                <a:spcPts val="600"/>
              </a:spcBef>
              <a:buClr>
                <a:schemeClr val="bg1"/>
              </a:buClr>
              <a:buSzPct val="100000"/>
              <a:buFont typeface="Arial" panose="020B0604020202020204" pitchFamily="34" charset="0"/>
              <a:buChar char="•"/>
              <a:tabLst/>
              <a:defRPr sz="1800">
                <a:solidFill>
                  <a:schemeClr val="bg1"/>
                </a:solidFill>
                <a:latin typeface="Calibri"/>
                <a:cs typeface="Calibri"/>
              </a:defRPr>
            </a:lvl2pPr>
            <a:lvl3pPr marL="798513" indent="-223838">
              <a:lnSpc>
                <a:spcPct val="100000"/>
              </a:lnSpc>
              <a:spcBef>
                <a:spcPts val="300"/>
              </a:spcBef>
              <a:buFont typeface="Courier New" panose="02070309020205020404" pitchFamily="49" charset="0"/>
              <a:buChar char="o"/>
              <a:defRPr sz="1600" baseline="0">
                <a:solidFill>
                  <a:schemeClr val="bg1"/>
                </a:solidFill>
                <a:latin typeface="Calibri"/>
                <a:cs typeface="Calibri"/>
              </a:defRPr>
            </a:lvl3pPr>
            <a:lvl4pPr marL="1082675" indent="-228600">
              <a:lnSpc>
                <a:spcPct val="100000"/>
              </a:lnSpc>
              <a:spcBef>
                <a:spcPts val="300"/>
              </a:spcBef>
              <a:defRPr sz="1600">
                <a:solidFill>
                  <a:schemeClr val="bg1"/>
                </a:solidFill>
                <a:latin typeface="+mn-lt"/>
                <a:cs typeface="Microsoft Sans Serif"/>
              </a:defRPr>
            </a:lvl4pPr>
            <a:lvl5pPr marL="1485900" indent="-228600">
              <a:lnSpc>
                <a:spcPts val="2200"/>
              </a:lnSpc>
              <a:spcBef>
                <a:spcPts val="300"/>
              </a:spcBef>
              <a:defRPr sz="1600">
                <a:solidFill>
                  <a:srgbClr val="606060"/>
                </a:solidFill>
                <a:latin typeface="+mn-lt"/>
                <a:cs typeface="Calibri" pitchFamily="34" charset="0"/>
              </a:defRPr>
            </a:lvl5pPr>
            <a:lvl6pPr>
              <a:defRPr sz="1600"/>
            </a:lvl6pPr>
            <a:lvl7pPr marL="2743200" indent="0">
              <a:buNone/>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6141527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with Image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D415693-E2CB-4DB4-B07C-2F96B0CAB302}"/>
              </a:ext>
            </a:extLst>
          </p:cNvPr>
          <p:cNvSpPr/>
          <p:nvPr userDrawn="1"/>
        </p:nvSpPr>
        <p:spPr>
          <a:xfrm>
            <a:off x="7854462" y="1208454"/>
            <a:ext cx="4329129" cy="4880927"/>
          </a:xfrm>
          <a:prstGeom prst="rect">
            <a:avLst/>
          </a:prstGeom>
          <a:solidFill>
            <a:srgbClr val="41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id="{14C1BF67-E354-4E04-8F94-BABF2B7D1AFB}"/>
              </a:ext>
            </a:extLst>
          </p:cNvPr>
          <p:cNvSpPr/>
          <p:nvPr userDrawn="1"/>
        </p:nvSpPr>
        <p:spPr>
          <a:xfrm>
            <a:off x="5107816" y="853531"/>
            <a:ext cx="5571908" cy="5571906"/>
          </a:xfrm>
          <a:prstGeom prst="ellipse">
            <a:avLst/>
          </a:prstGeom>
          <a:solidFill>
            <a:srgbClr val="F3B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5">
            <a:extLst>
              <a:ext uri="{FF2B5EF4-FFF2-40B4-BE49-F238E27FC236}">
                <a16:creationId xmlns:a16="http://schemas.microsoft.com/office/drawing/2014/main" id="{FF6AC390-6F85-4B64-AE7A-E8E0D8FC89CF}"/>
              </a:ext>
            </a:extLst>
          </p:cNvPr>
          <p:cNvSpPr>
            <a:spLocks noGrp="1"/>
          </p:cNvSpPr>
          <p:nvPr>
            <p:ph type="pic" sz="quarter" idx="13"/>
          </p:nvPr>
        </p:nvSpPr>
        <p:spPr>
          <a:xfrm>
            <a:off x="5455212" y="1208454"/>
            <a:ext cx="4884848" cy="4884848"/>
          </a:xfrm>
          <a:prstGeom prst="ellipse">
            <a:avLst/>
          </a:prstGeom>
          <a:solidFill>
            <a:schemeClr val="bg1">
              <a:lumMod val="85000"/>
            </a:schemeClr>
          </a:solidFill>
        </p:spPr>
        <p:txBody>
          <a:bodyPr anchor="ctr"/>
          <a:lstStyle>
            <a:lvl1pPr marL="0" indent="0" algn="ctr">
              <a:buNone/>
              <a:defRPr/>
            </a:lvl1pPr>
          </a:lstStyle>
          <a:p>
            <a:r>
              <a:rPr lang="en-US" noProof="0" dirty="0"/>
              <a:t>Click icon to add picture</a:t>
            </a:r>
          </a:p>
        </p:txBody>
      </p:sp>
      <p:sp>
        <p:nvSpPr>
          <p:cNvPr id="17" name="Content Placeholder 2"/>
          <p:cNvSpPr>
            <a:spLocks noGrp="1"/>
          </p:cNvSpPr>
          <p:nvPr>
            <p:ph idx="1"/>
          </p:nvPr>
        </p:nvSpPr>
        <p:spPr>
          <a:xfrm>
            <a:off x="491066" y="1647111"/>
            <a:ext cx="4442208"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Calibri" pitchFamily="34" charset="0"/>
                <a:cs typeface="Calibri" pitchFamily="34" charset="0"/>
              </a:defRPr>
            </a:lvl4pPr>
            <a:lvl5pPr marL="1485900" indent="-228600">
              <a:lnSpc>
                <a:spcPct val="100000"/>
              </a:lnSpc>
              <a:spcBef>
                <a:spcPts val="300"/>
              </a:spcBef>
              <a:defRPr sz="1600">
                <a:solidFill>
                  <a:srgbClr val="606060"/>
                </a:solidFill>
                <a:latin typeface="+mn-lt"/>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22"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10" name="Title 1"/>
          <p:cNvSpPr>
            <a:spLocks noGrp="1"/>
          </p:cNvSpPr>
          <p:nvPr>
            <p:ph type="title"/>
          </p:nvPr>
        </p:nvSpPr>
        <p:spPr>
          <a:xfrm>
            <a:off x="491066" y="464928"/>
            <a:ext cx="5995459"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12"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21226988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with Image 2">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26619E66-5354-4D60-8529-27917AC037C0}"/>
              </a:ext>
            </a:extLst>
          </p:cNvPr>
          <p:cNvSpPr>
            <a:spLocks noGrp="1"/>
          </p:cNvSpPr>
          <p:nvPr>
            <p:ph type="pic" sz="quarter" idx="13"/>
          </p:nvPr>
        </p:nvSpPr>
        <p:spPr>
          <a:xfrm>
            <a:off x="5884648" y="0"/>
            <a:ext cx="6307353" cy="5780372"/>
          </a:xfrm>
          <a:custGeom>
            <a:avLst/>
            <a:gdLst>
              <a:gd name="connsiteX0" fmla="*/ 760444 w 6307353"/>
              <a:gd name="connsiteY0" fmla="*/ 0 h 5780372"/>
              <a:gd name="connsiteX1" fmla="*/ 6307353 w 6307353"/>
              <a:gd name="connsiteY1" fmla="*/ 0 h 5780372"/>
              <a:gd name="connsiteX2" fmla="*/ 6307353 w 6307353"/>
              <a:gd name="connsiteY2" fmla="*/ 4515612 h 5780372"/>
              <a:gd name="connsiteX3" fmla="*/ 6110746 w 6307353"/>
              <a:gd name="connsiteY3" fmla="*/ 4731934 h 5780372"/>
              <a:gd name="connsiteX4" fmla="*/ 3579592 w 6307353"/>
              <a:gd name="connsiteY4" fmla="*/ 5780372 h 5780372"/>
              <a:gd name="connsiteX5" fmla="*/ 0 w 6307353"/>
              <a:gd name="connsiteY5" fmla="*/ 2200780 h 5780372"/>
              <a:gd name="connsiteX6" fmla="*/ 611338 w 6307353"/>
              <a:gd name="connsiteY6" fmla="*/ 199396 h 578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07353" h="5780372">
                <a:moveTo>
                  <a:pt x="760444" y="0"/>
                </a:moveTo>
                <a:lnTo>
                  <a:pt x="6307353" y="0"/>
                </a:lnTo>
                <a:lnTo>
                  <a:pt x="6307353" y="4515612"/>
                </a:lnTo>
                <a:lnTo>
                  <a:pt x="6110746" y="4731934"/>
                </a:lnTo>
                <a:cubicBezTo>
                  <a:pt x="5462967" y="5379713"/>
                  <a:pt x="4568069" y="5780372"/>
                  <a:pt x="3579592" y="5780372"/>
                </a:cubicBezTo>
                <a:cubicBezTo>
                  <a:pt x="1602638" y="5780372"/>
                  <a:pt x="0" y="4177734"/>
                  <a:pt x="0" y="2200780"/>
                </a:cubicBezTo>
                <a:cubicBezTo>
                  <a:pt x="0" y="1459422"/>
                  <a:pt x="225371" y="770703"/>
                  <a:pt x="611338" y="199396"/>
                </a:cubicBezTo>
                <a:close/>
              </a:path>
            </a:pathLst>
          </a:custGeom>
          <a:solidFill>
            <a:schemeClr val="bg2">
              <a:alpha val="50000"/>
            </a:schemeClr>
          </a:solidFill>
        </p:spPr>
        <p:txBody>
          <a:bodyPr wrap="square" anchor="ctr">
            <a:noAutofit/>
          </a:bodyPr>
          <a:lstStyle>
            <a:lvl1pPr marL="0" indent="0" algn="ctr">
              <a:buNone/>
              <a:defRPr/>
            </a:lvl1pPr>
          </a:lstStyle>
          <a:p>
            <a:r>
              <a:rPr lang="en-US" noProof="0" dirty="0"/>
              <a:t>Click icon to add picture</a:t>
            </a:r>
          </a:p>
        </p:txBody>
      </p:sp>
      <p:sp>
        <p:nvSpPr>
          <p:cNvPr id="12" name="Content Placeholder 2"/>
          <p:cNvSpPr>
            <a:spLocks noGrp="1"/>
          </p:cNvSpPr>
          <p:nvPr>
            <p:ph idx="1"/>
          </p:nvPr>
        </p:nvSpPr>
        <p:spPr>
          <a:xfrm>
            <a:off x="491066" y="1647111"/>
            <a:ext cx="5301858"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Calibri" pitchFamily="34" charset="0"/>
                <a:cs typeface="Calibri" pitchFamily="34" charset="0"/>
              </a:defRPr>
            </a:lvl4pPr>
            <a:lvl5pPr marL="1485900" indent="-228600">
              <a:lnSpc>
                <a:spcPct val="100000"/>
              </a:lnSpc>
              <a:spcBef>
                <a:spcPts val="300"/>
              </a:spcBef>
              <a:defRPr sz="1600">
                <a:solidFill>
                  <a:srgbClr val="606060"/>
                </a:solidFill>
                <a:latin typeface="+mn-lt"/>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7"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8" name="Title 1"/>
          <p:cNvSpPr>
            <a:spLocks noGrp="1"/>
          </p:cNvSpPr>
          <p:nvPr>
            <p:ph type="title"/>
          </p:nvPr>
        </p:nvSpPr>
        <p:spPr>
          <a:xfrm>
            <a:off x="491067" y="464928"/>
            <a:ext cx="5393582"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9"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Tree>
    <p:extLst>
      <p:ext uri="{BB962C8B-B14F-4D97-AF65-F5344CB8AC3E}">
        <p14:creationId xmlns:p14="http://schemas.microsoft.com/office/powerpoint/2010/main" val="11606744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with Image 3">
    <p:spTree>
      <p:nvGrpSpPr>
        <p:cNvPr id="1" name=""/>
        <p:cNvGrpSpPr/>
        <p:nvPr/>
      </p:nvGrpSpPr>
      <p:grpSpPr>
        <a:xfrm>
          <a:off x="0" y="0"/>
          <a:ext cx="0" cy="0"/>
          <a:chOff x="0" y="0"/>
          <a:chExt cx="0" cy="0"/>
        </a:xfrm>
      </p:grpSpPr>
      <p:sp>
        <p:nvSpPr>
          <p:cNvPr id="12" name="Content Placeholder 2"/>
          <p:cNvSpPr>
            <a:spLocks noGrp="1"/>
          </p:cNvSpPr>
          <p:nvPr>
            <p:ph idx="1"/>
          </p:nvPr>
        </p:nvSpPr>
        <p:spPr>
          <a:xfrm>
            <a:off x="491066" y="1647111"/>
            <a:ext cx="5883940"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Calibri" pitchFamily="34" charset="0"/>
                <a:cs typeface="Calibri" pitchFamily="34" charset="0"/>
              </a:defRPr>
            </a:lvl4pPr>
            <a:lvl5pPr marL="1485900" indent="-228600">
              <a:lnSpc>
                <a:spcPct val="100000"/>
              </a:lnSpc>
              <a:spcBef>
                <a:spcPts val="300"/>
              </a:spcBef>
              <a:defRPr sz="1600">
                <a:solidFill>
                  <a:srgbClr val="606060"/>
                </a:solidFill>
                <a:latin typeface="+mn-lt"/>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7"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8" name="Title 1"/>
          <p:cNvSpPr>
            <a:spLocks noGrp="1"/>
          </p:cNvSpPr>
          <p:nvPr>
            <p:ph type="title"/>
          </p:nvPr>
        </p:nvSpPr>
        <p:spPr>
          <a:xfrm>
            <a:off x="491067" y="464928"/>
            <a:ext cx="10557934"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9"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
        <p:nvSpPr>
          <p:cNvPr id="5" name="Picture Placeholder 4"/>
          <p:cNvSpPr>
            <a:spLocks noGrp="1"/>
          </p:cNvSpPr>
          <p:nvPr>
            <p:ph type="pic" sz="quarter" idx="14"/>
          </p:nvPr>
        </p:nvSpPr>
        <p:spPr>
          <a:xfrm>
            <a:off x="5644896" y="1"/>
            <a:ext cx="6547104" cy="6858000"/>
          </a:xfrm>
          <a:prstGeom prst="triangle">
            <a:avLst>
              <a:gd name="adj" fmla="val 100000"/>
            </a:avLst>
          </a:prstGeom>
          <a:solidFill>
            <a:srgbClr val="BFBFBF"/>
          </a:solidFill>
        </p:spPr>
        <p:txBody>
          <a:bodyPr/>
          <a:lstStyle>
            <a:lvl1pPr marL="0" indent="0">
              <a:buNone/>
              <a:defRPr baseline="0"/>
            </a:lvl1pPr>
          </a:lstStyle>
          <a:p>
            <a:r>
              <a:rPr lang="en-US" dirty="0"/>
              <a:t>Click icon to add picture</a:t>
            </a:r>
          </a:p>
        </p:txBody>
      </p:sp>
    </p:spTree>
    <p:extLst>
      <p:ext uri="{BB962C8B-B14F-4D97-AF65-F5344CB8AC3E}">
        <p14:creationId xmlns:p14="http://schemas.microsoft.com/office/powerpoint/2010/main" val="39226163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with Image 4">
    <p:spTree>
      <p:nvGrpSpPr>
        <p:cNvPr id="1" name=""/>
        <p:cNvGrpSpPr/>
        <p:nvPr/>
      </p:nvGrpSpPr>
      <p:grpSpPr>
        <a:xfrm>
          <a:off x="0" y="0"/>
          <a:ext cx="0" cy="0"/>
          <a:chOff x="0" y="0"/>
          <a:chExt cx="0" cy="0"/>
        </a:xfrm>
      </p:grpSpPr>
      <p:sp>
        <p:nvSpPr>
          <p:cNvPr id="12" name="Content Placeholder 2"/>
          <p:cNvSpPr>
            <a:spLocks noGrp="1"/>
          </p:cNvSpPr>
          <p:nvPr>
            <p:ph idx="1"/>
          </p:nvPr>
        </p:nvSpPr>
        <p:spPr>
          <a:xfrm>
            <a:off x="491066" y="1647111"/>
            <a:ext cx="5883940" cy="4365835"/>
          </a:xfrm>
        </p:spPr>
        <p:txBody>
          <a:bodyPr/>
          <a:lstStyle>
            <a:lvl1pPr marL="234950" indent="-234950">
              <a:lnSpc>
                <a:spcPct val="100000"/>
              </a:lnSpc>
              <a:spcBef>
                <a:spcPts val="1200"/>
              </a:spcBef>
              <a:buClr>
                <a:srgbClr val="41748D"/>
              </a:buClr>
              <a:buSzPct val="104000"/>
              <a:buFont typeface="Wingdings" charset="2"/>
              <a:buChar char="§"/>
              <a:defRPr sz="2000">
                <a:solidFill>
                  <a:srgbClr val="606060"/>
                </a:solidFill>
                <a:latin typeface="Calibri"/>
                <a:cs typeface="Calibri"/>
              </a:defRPr>
            </a:lvl1pPr>
            <a:lvl2pPr marL="512763" indent="-228600">
              <a:lnSpc>
                <a:spcPct val="100000"/>
              </a:lnSpc>
              <a:spcBef>
                <a:spcPts val="600"/>
              </a:spcBef>
              <a:buClr>
                <a:srgbClr val="606060"/>
              </a:buClr>
              <a:buSzPct val="100000"/>
              <a:buFont typeface="Arial" pitchFamily="34" charset="0"/>
              <a:buChar char="•"/>
              <a:tabLst/>
              <a:defRPr sz="1800">
                <a:solidFill>
                  <a:srgbClr val="606060"/>
                </a:solidFill>
                <a:latin typeface="Calibri"/>
                <a:cs typeface="Calibri"/>
              </a:defRPr>
            </a:lvl2pPr>
            <a:lvl3pPr marL="862013" indent="-168275">
              <a:lnSpc>
                <a:spcPct val="100000"/>
              </a:lnSpc>
              <a:spcBef>
                <a:spcPts val="300"/>
              </a:spcBef>
              <a:buFont typeface="Courier New" pitchFamily="49" charset="0"/>
              <a:buChar char="o"/>
              <a:defRPr sz="1600" baseline="0">
                <a:solidFill>
                  <a:srgbClr val="606060"/>
                </a:solidFill>
                <a:latin typeface="Calibri"/>
                <a:cs typeface="Calibri"/>
              </a:defRPr>
            </a:lvl3pPr>
            <a:lvl4pPr marL="1195388" indent="-228600">
              <a:lnSpc>
                <a:spcPct val="100000"/>
              </a:lnSpc>
              <a:spcBef>
                <a:spcPts val="300"/>
              </a:spcBef>
              <a:defRPr sz="1600">
                <a:solidFill>
                  <a:srgbClr val="606060"/>
                </a:solidFill>
                <a:latin typeface="Calibri" pitchFamily="34" charset="0"/>
                <a:cs typeface="Calibri" pitchFamily="34" charset="0"/>
              </a:defRPr>
            </a:lvl4pPr>
            <a:lvl5pPr marL="1485900" indent="-228600">
              <a:lnSpc>
                <a:spcPct val="100000"/>
              </a:lnSpc>
              <a:spcBef>
                <a:spcPts val="300"/>
              </a:spcBef>
              <a:defRPr sz="1600">
                <a:solidFill>
                  <a:srgbClr val="606060"/>
                </a:solidFill>
                <a:latin typeface="+mn-lt"/>
                <a:cs typeface="Microsoft Sans Serif"/>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Rectangle 18"/>
          <p:cNvSpPr>
            <a:spLocks noChangeArrowheads="1"/>
          </p:cNvSpPr>
          <p:nvPr userDrawn="1"/>
        </p:nvSpPr>
        <p:spPr bwMode="auto">
          <a:xfrm>
            <a:off x="0" y="-7938"/>
            <a:ext cx="224287" cy="6865938"/>
          </a:xfrm>
          <a:prstGeom prst="rect">
            <a:avLst/>
          </a:prstGeom>
          <a:solidFill>
            <a:srgbClr val="1E4C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en-US" sz="2400" dirty="0">
              <a:solidFill>
                <a:srgbClr val="41748D"/>
              </a:solidFill>
              <a:ea typeface="Geneva" charset="0"/>
              <a:cs typeface="Geneva" charset="0"/>
            </a:endParaRPr>
          </a:p>
        </p:txBody>
      </p:sp>
      <p:sp>
        <p:nvSpPr>
          <p:cNvPr id="17" name="Rectangle 6"/>
          <p:cNvSpPr txBox="1">
            <a:spLocks noChangeArrowheads="1"/>
          </p:cNvSpPr>
          <p:nvPr userDrawn="1"/>
        </p:nvSpPr>
        <p:spPr bwMode="auto">
          <a:xfrm>
            <a:off x="-178899" y="6658422"/>
            <a:ext cx="582083" cy="128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algn="ctr" rtl="0" eaLnBrk="0" fontAlgn="base" hangingPunct="0">
              <a:spcBef>
                <a:spcPct val="0"/>
              </a:spcBef>
              <a:spcAft>
                <a:spcPct val="0"/>
              </a:spcAft>
              <a:buFontTx/>
              <a:buNone/>
              <a:defRPr sz="900" kern="1200">
                <a:solidFill>
                  <a:schemeClr val="tx1"/>
                </a:solidFill>
                <a:latin typeface="Calibri"/>
                <a:ea typeface="Geneva" charset="0"/>
                <a:cs typeface="Calibri"/>
              </a:defRPr>
            </a:lvl1pPr>
            <a:lvl2pPr marL="4572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buChar char="•"/>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a:lstStyle>
          <a:p>
            <a:pPr>
              <a:defRPr/>
            </a:pPr>
            <a:fld id="{D9CEDFFC-0EDD-1A40-82C2-697ABAAF1A5F}" type="slidenum">
              <a:rPr lang="en-US" sz="900" smtClean="0">
                <a:solidFill>
                  <a:schemeClr val="bg1"/>
                </a:solidFill>
              </a:rPr>
              <a:pPr>
                <a:defRPr/>
              </a:pPr>
              <a:t>‹#›</a:t>
            </a:fld>
            <a:endParaRPr lang="en-US" sz="900" dirty="0">
              <a:solidFill>
                <a:schemeClr val="bg1"/>
              </a:solidFill>
            </a:endParaRPr>
          </a:p>
        </p:txBody>
      </p:sp>
      <p:sp>
        <p:nvSpPr>
          <p:cNvPr id="8" name="Title 1"/>
          <p:cNvSpPr>
            <a:spLocks noGrp="1"/>
          </p:cNvSpPr>
          <p:nvPr>
            <p:ph type="title"/>
          </p:nvPr>
        </p:nvSpPr>
        <p:spPr>
          <a:xfrm>
            <a:off x="491067" y="464928"/>
            <a:ext cx="5883939" cy="565982"/>
          </a:xfrm>
        </p:spPr>
        <p:txBody>
          <a:bodyPr lIns="0" tIns="0" rIns="0" bIns="0" anchor="t"/>
          <a:lstStyle>
            <a:lvl1pPr algn="l">
              <a:lnSpc>
                <a:spcPts val="3540"/>
              </a:lnSpc>
              <a:defRPr sz="3200" b="1">
                <a:solidFill>
                  <a:srgbClr val="41748D"/>
                </a:solidFill>
                <a:latin typeface="Calibri"/>
                <a:cs typeface="Calibri"/>
              </a:defRPr>
            </a:lvl1pPr>
          </a:lstStyle>
          <a:p>
            <a:r>
              <a:rPr lang="en-US"/>
              <a:t>Click to edit Master title style</a:t>
            </a:r>
            <a:endParaRPr lang="en-US" dirty="0"/>
          </a:p>
        </p:txBody>
      </p:sp>
      <p:sp>
        <p:nvSpPr>
          <p:cNvPr id="10" name="Text Box 10"/>
          <p:cNvSpPr txBox="1">
            <a:spLocks noChangeArrowheads="1"/>
          </p:cNvSpPr>
          <p:nvPr userDrawn="1"/>
        </p:nvSpPr>
        <p:spPr bwMode="auto">
          <a:xfrm rot="16200000">
            <a:off x="-1735970" y="4591436"/>
            <a:ext cx="3685117" cy="92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buChar char="•"/>
              <a:defRPr sz="2400">
                <a:solidFill>
                  <a:schemeClr val="tx1"/>
                </a:solidFill>
                <a:latin typeface="Arial" charset="0"/>
                <a:ea typeface="ＭＳ Ｐゴシック" charset="0"/>
                <a:cs typeface="ＭＳ Ｐゴシック" charset="0"/>
              </a:defRPr>
            </a:lvl9pPr>
          </a:lstStyle>
          <a:p>
            <a:pPr>
              <a:buFontTx/>
              <a:buNone/>
              <a:defRPr/>
            </a:pPr>
            <a:r>
              <a:rPr lang="en-US" sz="600" dirty="0">
                <a:solidFill>
                  <a:schemeClr val="bg1"/>
                </a:solidFill>
                <a:latin typeface="Calibri"/>
                <a:cs typeface="Calibri"/>
              </a:rPr>
              <a:t>© 2024 Epstein Becker &amp; Green, P.C.  </a:t>
            </a:r>
            <a:r>
              <a:rPr lang="en-US" sz="600" dirty="0">
                <a:solidFill>
                  <a:schemeClr val="bg1"/>
                </a:solidFill>
                <a:latin typeface="Microsoft Sans Serif" charset="0"/>
                <a:cs typeface="Microsoft Sans Serif" charset="0"/>
              </a:rPr>
              <a:t>|  </a:t>
            </a:r>
            <a:r>
              <a:rPr lang="en-US" sz="600" dirty="0">
                <a:solidFill>
                  <a:schemeClr val="bg1"/>
                </a:solidFill>
                <a:latin typeface="Calibri"/>
                <a:cs typeface="Calibri"/>
              </a:rPr>
              <a:t>All Rights Reserved.  </a:t>
            </a:r>
            <a:r>
              <a:rPr lang="en-US" sz="600" dirty="0">
                <a:solidFill>
                  <a:schemeClr val="bg1"/>
                </a:solidFill>
                <a:latin typeface="Microsoft Sans Serif" charset="0"/>
                <a:cs typeface="Microsoft Sans Serif" charset="0"/>
              </a:rPr>
              <a:t>|  </a:t>
            </a:r>
            <a:r>
              <a:rPr lang="en-US" sz="600" b="1" i="0" dirty="0">
                <a:solidFill>
                  <a:schemeClr val="bg1"/>
                </a:solidFill>
                <a:latin typeface="Calibri"/>
                <a:cs typeface="Calibri"/>
              </a:rPr>
              <a:t>ebglaw.com</a:t>
            </a:r>
          </a:p>
        </p:txBody>
      </p:sp>
      <p:sp>
        <p:nvSpPr>
          <p:cNvPr id="3" name="Picture Placeholder 2"/>
          <p:cNvSpPr>
            <a:spLocks noGrp="1"/>
          </p:cNvSpPr>
          <p:nvPr>
            <p:ph type="pic" sz="quarter" idx="14"/>
          </p:nvPr>
        </p:nvSpPr>
        <p:spPr>
          <a:xfrm>
            <a:off x="6738938" y="0"/>
            <a:ext cx="5453062" cy="6858000"/>
          </a:xfrm>
          <a:solidFill>
            <a:schemeClr val="accent4">
              <a:lumMod val="90000"/>
            </a:schemeClr>
          </a:solidFill>
        </p:spPr>
        <p:txBody>
          <a:bodyPr anchor="ctr"/>
          <a:lstStyle>
            <a:lvl1pPr marL="0" indent="0" algn="ctr">
              <a:buNone/>
              <a:defRPr/>
            </a:lvl1pPr>
          </a:lstStyle>
          <a:p>
            <a:r>
              <a:rPr lang="en-US" dirty="0"/>
              <a:t>Click icon to add picture</a:t>
            </a:r>
          </a:p>
        </p:txBody>
      </p:sp>
    </p:spTree>
    <p:extLst>
      <p:ext uri="{BB962C8B-B14F-4D97-AF65-F5344CB8AC3E}">
        <p14:creationId xmlns:p14="http://schemas.microsoft.com/office/powerpoint/2010/main" val="244278396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marL="234950" lvl="0" indent="-234950" algn="l" rtl="0" eaLnBrk="1" fontAlgn="base" hangingPunct="1">
              <a:lnSpc>
                <a:spcPts val="2200"/>
              </a:lnSpc>
              <a:spcBef>
                <a:spcPts val="1200"/>
              </a:spcBef>
              <a:spcAft>
                <a:spcPct val="0"/>
              </a:spcAft>
              <a:buClr>
                <a:srgbClr val="41748D"/>
              </a:buClr>
              <a:buSzPct val="104000"/>
              <a:buFont typeface="Wingdings" charset="2"/>
              <a:buChar char="§"/>
            </a:pPr>
            <a:r>
              <a:rPr lang="en-US"/>
              <a:t>Click to edit Master text styles</a:t>
            </a:r>
          </a:p>
          <a:p>
            <a:pPr marL="234950" lvl="1" indent="-234950" algn="l" rtl="0" eaLnBrk="1" fontAlgn="base" hangingPunct="1">
              <a:lnSpc>
                <a:spcPts val="2200"/>
              </a:lnSpc>
              <a:spcBef>
                <a:spcPts val="1200"/>
              </a:spcBef>
              <a:spcAft>
                <a:spcPct val="0"/>
              </a:spcAft>
              <a:buClr>
                <a:srgbClr val="41748D"/>
              </a:buClr>
              <a:buSzPct val="104000"/>
              <a:buFont typeface="Wingdings" charset="2"/>
              <a:buChar char="§"/>
            </a:pPr>
            <a:r>
              <a:rPr lang="en-US"/>
              <a:t>Second level</a:t>
            </a:r>
          </a:p>
          <a:p>
            <a:pPr marL="234950" lvl="2" indent="-234950" algn="l" rtl="0" eaLnBrk="1" fontAlgn="base" hangingPunct="1">
              <a:lnSpc>
                <a:spcPts val="2200"/>
              </a:lnSpc>
              <a:spcBef>
                <a:spcPts val="1200"/>
              </a:spcBef>
              <a:spcAft>
                <a:spcPct val="0"/>
              </a:spcAft>
              <a:buClr>
                <a:srgbClr val="41748D"/>
              </a:buClr>
              <a:buSzPct val="104000"/>
              <a:buFont typeface="Wingdings" charset="2"/>
              <a:buChar char="§"/>
            </a:pPr>
            <a:r>
              <a:rPr lang="en-US"/>
              <a:t>Third level</a:t>
            </a:r>
          </a:p>
          <a:p>
            <a:pPr marL="234950" lvl="3" indent="-234950" algn="l" rtl="0" eaLnBrk="1" fontAlgn="base" hangingPunct="1">
              <a:lnSpc>
                <a:spcPts val="2200"/>
              </a:lnSpc>
              <a:spcBef>
                <a:spcPts val="1200"/>
              </a:spcBef>
              <a:spcAft>
                <a:spcPct val="0"/>
              </a:spcAft>
              <a:buClr>
                <a:srgbClr val="41748D"/>
              </a:buClr>
              <a:buSzPct val="104000"/>
              <a:buFont typeface="Wingdings" charset="2"/>
              <a:buChar char="§"/>
            </a:pPr>
            <a:r>
              <a:rPr lang="en-US"/>
              <a:t>Fourth level</a:t>
            </a:r>
          </a:p>
          <a:p>
            <a:pPr marL="234950" lvl="4" indent="-234950" algn="l" rtl="0" eaLnBrk="1" fontAlgn="base" hangingPunct="1">
              <a:lnSpc>
                <a:spcPts val="2200"/>
              </a:lnSpc>
              <a:spcBef>
                <a:spcPts val="1200"/>
              </a:spcBef>
              <a:spcAft>
                <a:spcPct val="0"/>
              </a:spcAft>
              <a:buClr>
                <a:srgbClr val="41748D"/>
              </a:buClr>
              <a:buSzPct val="104000"/>
              <a:buFont typeface="Wingdings" charset="2"/>
              <a:buChar char="§"/>
            </a:pPr>
            <a:r>
              <a:rPr lang="en-US"/>
              <a:t>Fifth level</a:t>
            </a:r>
            <a:endParaRPr lang="en-US" dirty="0"/>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buFontTx/>
              <a:buNone/>
              <a:defRPr sz="1400">
                <a:latin typeface="+mn-lt"/>
                <a:ea typeface="ＭＳ Ｐゴシック" charset="0"/>
                <a:cs typeface="Geneva" charset="0"/>
              </a:defRPr>
            </a:lvl1pPr>
          </a:lstStyle>
          <a:p>
            <a:pPr>
              <a:defRPr/>
            </a:pPr>
            <a:endParaRPr lang="en-US" dirty="0"/>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0" hangingPunct="0">
              <a:buFontTx/>
              <a:buNone/>
              <a:defRPr sz="1400">
                <a:latin typeface="+mn-lt"/>
                <a:ea typeface="ＭＳ Ｐゴシック" charset="0"/>
                <a:cs typeface="Geneva" charset="0"/>
              </a:defRPr>
            </a:lvl1pPr>
          </a:lstStyle>
          <a:p>
            <a:pPr>
              <a:defRPr/>
            </a:pPr>
            <a:endParaRPr lang="en-US" dirty="0"/>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0" hangingPunct="0">
              <a:buFontTx/>
              <a:buNone/>
              <a:defRPr sz="1400">
                <a:latin typeface="+mn-lt"/>
                <a:ea typeface="Geneva" charset="0"/>
                <a:cs typeface="Geneva" charset="0"/>
              </a:defRPr>
            </a:lvl1pPr>
          </a:lstStyle>
          <a:p>
            <a:pPr>
              <a:defRPr/>
            </a:pPr>
            <a:fld id="{1BAC2758-79ED-E343-8524-1DED98A46645}"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746" r:id="rId1"/>
    <p:sldLayoutId id="2147483799" r:id="rId2"/>
    <p:sldLayoutId id="2147483802" r:id="rId3"/>
    <p:sldLayoutId id="2147483803" r:id="rId4"/>
    <p:sldLayoutId id="2147483800" r:id="rId5"/>
    <p:sldLayoutId id="2147483804" r:id="rId6"/>
    <p:sldLayoutId id="2147483801" r:id="rId7"/>
    <p:sldLayoutId id="2147483805" r:id="rId8"/>
    <p:sldLayoutId id="2147483755" r:id="rId9"/>
    <p:sldLayoutId id="2147483780" r:id="rId10"/>
    <p:sldLayoutId id="2147483761" r:id="rId11"/>
    <p:sldLayoutId id="2147483762" r:id="rId12"/>
    <p:sldLayoutId id="2147483752" r:id="rId13"/>
    <p:sldLayoutId id="2147483779" r:id="rId14"/>
    <p:sldLayoutId id="2147483781" r:id="rId15"/>
    <p:sldLayoutId id="2147483782" r:id="rId16"/>
    <p:sldLayoutId id="2147483783" r:id="rId17"/>
    <p:sldLayoutId id="2147483784" r:id="rId18"/>
    <p:sldLayoutId id="2147483753" r:id="rId19"/>
    <p:sldLayoutId id="2147483794" r:id="rId20"/>
    <p:sldLayoutId id="2147483795" r:id="rId21"/>
    <p:sldLayoutId id="2147483751" r:id="rId22"/>
    <p:sldLayoutId id="2147483789" r:id="rId23"/>
    <p:sldLayoutId id="2147483747" r:id="rId24"/>
    <p:sldLayoutId id="2147483758" r:id="rId25"/>
    <p:sldLayoutId id="2147483748" r:id="rId26"/>
    <p:sldLayoutId id="2147483757" r:id="rId27"/>
    <p:sldLayoutId id="2147483791" r:id="rId28"/>
    <p:sldLayoutId id="2147483792" r:id="rId29"/>
    <p:sldLayoutId id="2147483754" r:id="rId30"/>
    <p:sldLayoutId id="2147483759" r:id="rId31"/>
    <p:sldLayoutId id="2147483749" r:id="rId32"/>
    <p:sldLayoutId id="2147483760" r:id="rId33"/>
    <p:sldLayoutId id="2147483798" r:id="rId34"/>
    <p:sldLayoutId id="2147483766" r:id="rId35"/>
    <p:sldLayoutId id="2147483772" r:id="rId36"/>
    <p:sldLayoutId id="2147483774" r:id="rId37"/>
    <p:sldLayoutId id="2147483806" r:id="rId38"/>
    <p:sldLayoutId id="2147483793" r:id="rId39"/>
  </p:sldLayoutIdLst>
  <p:hf hdr="0" dt="0"/>
  <p:txStyles>
    <p:titleStyle>
      <a:lvl1pPr algn="l" rtl="0" eaLnBrk="1" fontAlgn="base" hangingPunct="1">
        <a:lnSpc>
          <a:spcPts val="3540"/>
        </a:lnSpc>
        <a:spcBef>
          <a:spcPct val="0"/>
        </a:spcBef>
        <a:spcAft>
          <a:spcPct val="0"/>
        </a:spcAft>
        <a:defRPr lang="en-US" sz="3200" b="1" dirty="0">
          <a:solidFill>
            <a:srgbClr val="41748D"/>
          </a:solidFill>
          <a:latin typeface="Calibri"/>
          <a:ea typeface="+mj-ea"/>
          <a:cs typeface="Calibri"/>
        </a:defRPr>
      </a:lvl1pPr>
      <a:lvl2pPr algn="ctr" rtl="0" eaLnBrk="1" fontAlgn="base" hangingPunct="1">
        <a:spcBef>
          <a:spcPct val="0"/>
        </a:spcBef>
        <a:spcAft>
          <a:spcPct val="0"/>
        </a:spcAft>
        <a:defRPr sz="4400">
          <a:solidFill>
            <a:schemeClr val="tx2"/>
          </a:solidFill>
          <a:latin typeface="Lucida Grande" charset="0"/>
          <a:ea typeface="ＭＳ Ｐゴシック" charset="0"/>
          <a:cs typeface="Geneva" charset="0"/>
        </a:defRPr>
      </a:lvl2pPr>
      <a:lvl3pPr algn="ctr" rtl="0" eaLnBrk="1" fontAlgn="base" hangingPunct="1">
        <a:spcBef>
          <a:spcPct val="0"/>
        </a:spcBef>
        <a:spcAft>
          <a:spcPct val="0"/>
        </a:spcAft>
        <a:defRPr sz="4400">
          <a:solidFill>
            <a:schemeClr val="tx2"/>
          </a:solidFill>
          <a:latin typeface="Lucida Grande" charset="0"/>
          <a:ea typeface="ＭＳ Ｐゴシック" charset="0"/>
          <a:cs typeface="Geneva" charset="0"/>
        </a:defRPr>
      </a:lvl3pPr>
      <a:lvl4pPr algn="ctr" rtl="0" eaLnBrk="1" fontAlgn="base" hangingPunct="1">
        <a:spcBef>
          <a:spcPct val="0"/>
        </a:spcBef>
        <a:spcAft>
          <a:spcPct val="0"/>
        </a:spcAft>
        <a:defRPr sz="4400">
          <a:solidFill>
            <a:schemeClr val="tx2"/>
          </a:solidFill>
          <a:latin typeface="Lucida Grande" charset="0"/>
          <a:ea typeface="ＭＳ Ｐゴシック" charset="0"/>
          <a:cs typeface="Geneva" charset="0"/>
        </a:defRPr>
      </a:lvl4pPr>
      <a:lvl5pPr algn="ctr" rtl="0" eaLnBrk="1" fontAlgn="base" hangingPunct="1">
        <a:spcBef>
          <a:spcPct val="0"/>
        </a:spcBef>
        <a:spcAft>
          <a:spcPct val="0"/>
        </a:spcAft>
        <a:defRPr sz="4400">
          <a:solidFill>
            <a:schemeClr val="tx2"/>
          </a:solidFill>
          <a:latin typeface="Lucida Grande" charset="0"/>
          <a:ea typeface="ＭＳ Ｐゴシック" charset="0"/>
          <a:cs typeface="Geneva" charset="0"/>
        </a:defRPr>
      </a:lvl5pPr>
      <a:lvl6pPr marL="457200" algn="ctr" rtl="0" eaLnBrk="1" fontAlgn="base" hangingPunct="1">
        <a:spcBef>
          <a:spcPct val="0"/>
        </a:spcBef>
        <a:spcAft>
          <a:spcPct val="0"/>
        </a:spcAft>
        <a:defRPr sz="4400">
          <a:solidFill>
            <a:schemeClr val="tx2"/>
          </a:solidFill>
          <a:latin typeface="Lucida Grande" charset="0"/>
          <a:ea typeface="ＭＳ Ｐゴシック" charset="0"/>
          <a:cs typeface="Geneva" charset="0"/>
        </a:defRPr>
      </a:lvl6pPr>
      <a:lvl7pPr marL="914400" algn="ctr" rtl="0" eaLnBrk="1" fontAlgn="base" hangingPunct="1">
        <a:spcBef>
          <a:spcPct val="0"/>
        </a:spcBef>
        <a:spcAft>
          <a:spcPct val="0"/>
        </a:spcAft>
        <a:defRPr sz="4400">
          <a:solidFill>
            <a:schemeClr val="tx2"/>
          </a:solidFill>
          <a:latin typeface="Lucida Grande" charset="0"/>
          <a:ea typeface="ＭＳ Ｐゴシック" charset="0"/>
          <a:cs typeface="Geneva" charset="0"/>
        </a:defRPr>
      </a:lvl7pPr>
      <a:lvl8pPr marL="1371600" algn="ctr" rtl="0" eaLnBrk="1" fontAlgn="base" hangingPunct="1">
        <a:spcBef>
          <a:spcPct val="0"/>
        </a:spcBef>
        <a:spcAft>
          <a:spcPct val="0"/>
        </a:spcAft>
        <a:defRPr sz="4400">
          <a:solidFill>
            <a:schemeClr val="tx2"/>
          </a:solidFill>
          <a:latin typeface="Lucida Grande" charset="0"/>
          <a:ea typeface="ＭＳ Ｐゴシック" charset="0"/>
          <a:cs typeface="Geneva" charset="0"/>
        </a:defRPr>
      </a:lvl8pPr>
      <a:lvl9pPr marL="1828800" algn="ctr" rtl="0" eaLnBrk="1" fontAlgn="base" hangingPunct="1">
        <a:spcBef>
          <a:spcPct val="0"/>
        </a:spcBef>
        <a:spcAft>
          <a:spcPct val="0"/>
        </a:spcAft>
        <a:defRPr sz="4400">
          <a:solidFill>
            <a:schemeClr val="tx2"/>
          </a:solidFill>
          <a:latin typeface="Lucida Grande" charset="0"/>
          <a:ea typeface="ＭＳ Ｐゴシック" charset="0"/>
          <a:cs typeface="Geneva" charset="0"/>
        </a:defRPr>
      </a:lvl9pPr>
    </p:titleStyle>
    <p:bodyStyle>
      <a:lvl1pPr marL="342900" indent="-342900" algn="l" rtl="0" eaLnBrk="1" fontAlgn="base" hangingPunct="1">
        <a:spcBef>
          <a:spcPct val="20000"/>
        </a:spcBef>
        <a:spcAft>
          <a:spcPct val="0"/>
        </a:spcAft>
        <a:buChar char="•"/>
        <a:defRPr lang="en-US" sz="2000" dirty="0" smtClean="0">
          <a:solidFill>
            <a:srgbClr val="606060"/>
          </a:solidFill>
          <a:latin typeface="Calibri"/>
          <a:ea typeface="+mn-ea"/>
          <a:cs typeface="Calibri"/>
        </a:defRPr>
      </a:lvl1pPr>
      <a:lvl2pPr marL="741363" indent="-457200" algn="l" rtl="0" eaLnBrk="1" fontAlgn="base" hangingPunct="1">
        <a:spcBef>
          <a:spcPct val="20000"/>
        </a:spcBef>
        <a:spcAft>
          <a:spcPct val="0"/>
        </a:spcAft>
        <a:buChar char="–"/>
        <a:defRPr lang="en-US" sz="1800" dirty="0" smtClean="0">
          <a:solidFill>
            <a:srgbClr val="606060"/>
          </a:solidFill>
          <a:latin typeface="Calibri"/>
          <a:ea typeface="Geneva" charset="0"/>
          <a:cs typeface="Calibri"/>
        </a:defRPr>
      </a:lvl2pPr>
      <a:lvl3pPr marL="1036638" indent="-342900" algn="l" rtl="0" eaLnBrk="1" fontAlgn="base" hangingPunct="1">
        <a:spcBef>
          <a:spcPct val="20000"/>
        </a:spcBef>
        <a:spcAft>
          <a:spcPct val="0"/>
        </a:spcAft>
        <a:buChar char="•"/>
        <a:defRPr lang="en-US" sz="1600" baseline="0" dirty="0" smtClean="0">
          <a:solidFill>
            <a:srgbClr val="606060"/>
          </a:solidFill>
          <a:latin typeface="Calibri"/>
          <a:ea typeface="Geneva" charset="0"/>
          <a:cs typeface="Calibri"/>
        </a:defRPr>
      </a:lvl3pPr>
      <a:lvl4pPr marL="1309688" indent="-342900" algn="l" rtl="0" eaLnBrk="1" fontAlgn="base" hangingPunct="1">
        <a:spcBef>
          <a:spcPct val="20000"/>
        </a:spcBef>
        <a:spcAft>
          <a:spcPct val="0"/>
        </a:spcAft>
        <a:buChar char="–"/>
        <a:defRPr lang="en-US" sz="1600" dirty="0" smtClean="0">
          <a:solidFill>
            <a:srgbClr val="606060"/>
          </a:solidFill>
          <a:latin typeface="Calibri" pitchFamily="34" charset="0"/>
          <a:ea typeface="Geneva" charset="0"/>
          <a:cs typeface="Calibri" pitchFamily="34" charset="0"/>
        </a:defRPr>
      </a:lvl4pPr>
      <a:lvl5pPr marL="1600200" indent="-342900" algn="l" rtl="0" eaLnBrk="1" fontAlgn="base" hangingPunct="1">
        <a:spcBef>
          <a:spcPct val="20000"/>
        </a:spcBef>
        <a:spcAft>
          <a:spcPct val="0"/>
        </a:spcAft>
        <a:buChar char="»"/>
        <a:defRPr lang="en-US" sz="1600" dirty="0">
          <a:solidFill>
            <a:srgbClr val="606060"/>
          </a:solidFill>
          <a:latin typeface="Calibri" pitchFamily="34" charset="0"/>
          <a:ea typeface="Geneva"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ea typeface="Geneva" charset="0"/>
          <a:cs typeface="+mn-cs"/>
        </a:defRPr>
      </a:lvl6pPr>
      <a:lvl7pPr marL="2971800" indent="-228600" algn="l" rtl="0" eaLnBrk="1" fontAlgn="base" hangingPunct="1">
        <a:spcBef>
          <a:spcPct val="20000"/>
        </a:spcBef>
        <a:spcAft>
          <a:spcPct val="0"/>
        </a:spcAft>
        <a:buChar char="»"/>
        <a:defRPr sz="2000">
          <a:solidFill>
            <a:schemeClr val="tx1"/>
          </a:solidFill>
          <a:latin typeface="+mn-lt"/>
          <a:ea typeface="Geneva" charset="0"/>
          <a:cs typeface="+mn-cs"/>
        </a:defRPr>
      </a:lvl7pPr>
      <a:lvl8pPr marL="3429000" indent="-228600" algn="l" rtl="0" eaLnBrk="1" fontAlgn="base" hangingPunct="1">
        <a:spcBef>
          <a:spcPct val="20000"/>
        </a:spcBef>
        <a:spcAft>
          <a:spcPct val="0"/>
        </a:spcAft>
        <a:buChar char="»"/>
        <a:defRPr sz="2000">
          <a:solidFill>
            <a:schemeClr val="tx1"/>
          </a:solidFill>
          <a:latin typeface="+mn-lt"/>
          <a:ea typeface="Geneva" charset="0"/>
          <a:cs typeface="+mn-cs"/>
        </a:defRPr>
      </a:lvl8pPr>
      <a:lvl9pPr marL="3886200" indent="-228600" algn="l" rtl="0" eaLnBrk="1" fontAlgn="base" hangingPunct="1">
        <a:spcBef>
          <a:spcPct val="20000"/>
        </a:spcBef>
        <a:spcAft>
          <a:spcPct val="0"/>
        </a:spcAft>
        <a:buChar char="»"/>
        <a:defRPr sz="2000">
          <a:solidFill>
            <a:schemeClr val="tx1"/>
          </a:solidFill>
          <a:latin typeface="+mn-lt"/>
          <a:ea typeface="Geneva"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hyperlink" Target="mailto:jmatchinski@ebglaw.com" TargetMode="Externa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2000" y="2518145"/>
            <a:ext cx="10248000" cy="910855"/>
          </a:xfrm>
        </p:spPr>
        <p:txBody>
          <a:bodyPr/>
          <a:lstStyle/>
          <a:p>
            <a:pPr algn="ctr"/>
            <a:r>
              <a:rPr lang="en-US" dirty="0"/>
              <a:t>Society of Behavioral Sleep Medicine </a:t>
            </a:r>
            <a:br>
              <a:rPr lang="en-US" dirty="0"/>
            </a:br>
            <a:r>
              <a:rPr lang="en-US" dirty="0"/>
              <a:t>6th Annual Scientific Conference 2024</a:t>
            </a:r>
          </a:p>
        </p:txBody>
      </p:sp>
      <p:sp>
        <p:nvSpPr>
          <p:cNvPr id="3" name="Subtitle 2"/>
          <p:cNvSpPr>
            <a:spLocks noGrp="1"/>
          </p:cNvSpPr>
          <p:nvPr>
            <p:ph type="subTitle" idx="1"/>
          </p:nvPr>
        </p:nvSpPr>
        <p:spPr>
          <a:xfrm>
            <a:off x="1828800" y="3780618"/>
            <a:ext cx="8534400" cy="843600"/>
          </a:xfrm>
        </p:spPr>
        <p:txBody>
          <a:bodyPr/>
          <a:lstStyle/>
          <a:p>
            <a:pPr algn="ctr"/>
            <a:r>
              <a:rPr lang="en-US" sz="3200" dirty="0"/>
              <a:t>Ethics for the Mental Health Provider</a:t>
            </a:r>
          </a:p>
        </p:txBody>
      </p:sp>
      <p:sp>
        <p:nvSpPr>
          <p:cNvPr id="4" name="Text Placeholder 3"/>
          <p:cNvSpPr>
            <a:spLocks noGrp="1"/>
          </p:cNvSpPr>
          <p:nvPr>
            <p:ph type="body" sz="quarter" idx="11"/>
          </p:nvPr>
        </p:nvSpPr>
        <p:spPr>
          <a:xfrm>
            <a:off x="972000" y="4615074"/>
            <a:ext cx="10562585" cy="1035918"/>
          </a:xfrm>
        </p:spPr>
        <p:txBody>
          <a:bodyPr/>
          <a:lstStyle/>
          <a:p>
            <a:pPr algn="ctr"/>
            <a:r>
              <a:rPr lang="en-US" sz="1800" dirty="0"/>
              <a:t>Jayme R. Matchinski</a:t>
            </a:r>
          </a:p>
          <a:p>
            <a:pPr algn="ctr"/>
            <a:r>
              <a:rPr lang="en-US" sz="1800" dirty="0"/>
              <a:t>September 14, 2024</a:t>
            </a:r>
          </a:p>
          <a:p>
            <a:pPr algn="ctr"/>
            <a:r>
              <a:rPr lang="en-US" sz="1800" dirty="0"/>
              <a:t>Wheeling, Illinois</a:t>
            </a:r>
          </a:p>
          <a:p>
            <a:endParaRPr lang="en-US" dirty="0"/>
          </a:p>
        </p:txBody>
      </p:sp>
      <p:sp>
        <p:nvSpPr>
          <p:cNvPr id="5" name="TextBox 4">
            <a:extLst>
              <a:ext uri="{FF2B5EF4-FFF2-40B4-BE49-F238E27FC236}">
                <a16:creationId xmlns:a16="http://schemas.microsoft.com/office/drawing/2014/main" id="{F329F72F-E9EF-27FF-897D-BAE99089F371}"/>
              </a:ext>
            </a:extLst>
          </p:cNvPr>
          <p:cNvSpPr txBox="1"/>
          <p:nvPr/>
        </p:nvSpPr>
        <p:spPr>
          <a:xfrm>
            <a:off x="338328" y="5943600"/>
            <a:ext cx="11337205" cy="584775"/>
          </a:xfrm>
          <a:prstGeom prst="rect">
            <a:avLst/>
          </a:prstGeom>
          <a:noFill/>
          <a:ln>
            <a:noFill/>
          </a:ln>
        </p:spPr>
        <p:txBody>
          <a:bodyPr wrap="square" rtlCol="0">
            <a:spAutoFit/>
          </a:bodyPr>
          <a:lstStyle/>
          <a:p>
            <a:pPr>
              <a:buNone/>
            </a:pPr>
            <a:r>
              <a:rPr lang="en-US" sz="1200" i="1" dirty="0">
                <a:solidFill>
                  <a:schemeClr val="bg1"/>
                </a:solidFill>
                <a:latin typeface="Calibri" pitchFamily="34" charset="0"/>
                <a:cs typeface="Calibri" pitchFamily="34" charset="0"/>
              </a:rPr>
              <a:t>This presentation and outline are limited to a discussion of general principles and should not be interpreted to express legal advice applicable in specific circumstances</a:t>
            </a:r>
          </a:p>
          <a:p>
            <a:pPr>
              <a:buNone/>
            </a:pPr>
            <a:endParaRPr lang="en-US" sz="2000" dirty="0">
              <a:solidFill>
                <a:srgbClr val="595959"/>
              </a:solidFill>
              <a:latin typeface="Calibri" pitchFamily="34" charset="0"/>
              <a:cs typeface="Calibri" pitchFamily="34" charset="0"/>
            </a:endParaRPr>
          </a:p>
        </p:txBody>
      </p:sp>
    </p:spTree>
    <p:extLst>
      <p:ext uri="{BB962C8B-B14F-4D97-AF65-F5344CB8AC3E}">
        <p14:creationId xmlns:p14="http://schemas.microsoft.com/office/powerpoint/2010/main" val="2784560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689CD9-6CA8-1205-F71B-51F25E47DA30}"/>
              </a:ext>
            </a:extLst>
          </p:cNvPr>
          <p:cNvSpPr>
            <a:spLocks noGrp="1"/>
          </p:cNvSpPr>
          <p:nvPr>
            <p:ph type="body" sz="quarter" idx="11"/>
          </p:nvPr>
        </p:nvSpPr>
        <p:spPr>
          <a:xfrm>
            <a:off x="500591" y="2112265"/>
            <a:ext cx="11190817" cy="1316735"/>
          </a:xfrm>
        </p:spPr>
        <p:txBody>
          <a:bodyPr/>
          <a:lstStyle/>
          <a:p>
            <a:pPr algn="ctr"/>
            <a:r>
              <a:rPr lang="en-US" sz="2800" dirty="0"/>
              <a:t>Jayme R. Matchinski has no relevant financial relationships with any companies to disclose.</a:t>
            </a:r>
          </a:p>
        </p:txBody>
      </p:sp>
      <p:sp>
        <p:nvSpPr>
          <p:cNvPr id="3" name="Title 2">
            <a:extLst>
              <a:ext uri="{FF2B5EF4-FFF2-40B4-BE49-F238E27FC236}">
                <a16:creationId xmlns:a16="http://schemas.microsoft.com/office/drawing/2014/main" id="{EFFDF699-7B94-D4D6-D016-4A8AD21768D2}"/>
              </a:ext>
            </a:extLst>
          </p:cNvPr>
          <p:cNvSpPr>
            <a:spLocks noGrp="1"/>
          </p:cNvSpPr>
          <p:nvPr>
            <p:ph type="title"/>
          </p:nvPr>
        </p:nvSpPr>
        <p:spPr>
          <a:xfrm>
            <a:off x="500591" y="986136"/>
            <a:ext cx="11190817" cy="842664"/>
          </a:xfrm>
        </p:spPr>
        <p:txBody>
          <a:bodyPr/>
          <a:lstStyle/>
          <a:p>
            <a:pPr algn="ctr"/>
            <a:r>
              <a:rPr lang="en-US" sz="4000" dirty="0"/>
              <a:t>Conflict of Interest Disclosures for Speakers</a:t>
            </a:r>
          </a:p>
        </p:txBody>
      </p:sp>
    </p:spTree>
    <p:extLst>
      <p:ext uri="{BB962C8B-B14F-4D97-AF65-F5344CB8AC3E}">
        <p14:creationId xmlns:p14="http://schemas.microsoft.com/office/powerpoint/2010/main" val="923211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F4475-11A6-3503-C9C3-31CB659AC5A7}"/>
              </a:ext>
            </a:extLst>
          </p:cNvPr>
          <p:cNvSpPr>
            <a:spLocks noGrp="1"/>
          </p:cNvSpPr>
          <p:nvPr>
            <p:ph type="title"/>
          </p:nvPr>
        </p:nvSpPr>
        <p:spPr>
          <a:xfrm>
            <a:off x="500591" y="720960"/>
            <a:ext cx="11190817" cy="815232"/>
          </a:xfrm>
        </p:spPr>
        <p:txBody>
          <a:bodyPr/>
          <a:lstStyle/>
          <a:p>
            <a:pPr algn="ctr"/>
            <a:r>
              <a:rPr lang="en-US" sz="3600" dirty="0"/>
              <a:t>How Do Ethics Impact the Provision of Health Care?</a:t>
            </a:r>
          </a:p>
        </p:txBody>
      </p:sp>
      <p:sp>
        <p:nvSpPr>
          <p:cNvPr id="3" name="Content Placeholder 2">
            <a:extLst>
              <a:ext uri="{FF2B5EF4-FFF2-40B4-BE49-F238E27FC236}">
                <a16:creationId xmlns:a16="http://schemas.microsoft.com/office/drawing/2014/main" id="{D19A2649-2F93-9082-7755-5136A6CE217C}"/>
              </a:ext>
            </a:extLst>
          </p:cNvPr>
          <p:cNvSpPr>
            <a:spLocks noGrp="1"/>
          </p:cNvSpPr>
          <p:nvPr>
            <p:ph idx="1"/>
          </p:nvPr>
        </p:nvSpPr>
        <p:spPr/>
        <p:txBody>
          <a:bodyPr/>
          <a:lstStyle/>
          <a:p>
            <a:pPr algn="just"/>
            <a:r>
              <a:rPr lang="en-US" sz="2400" dirty="0"/>
              <a:t>Ethics have been tied to the provision of health care since the Hippocratic Oath was established in Ancient Greece.</a:t>
            </a:r>
          </a:p>
          <a:p>
            <a:pPr algn="just"/>
            <a:r>
              <a:rPr lang="en-US" sz="2400" dirty="0"/>
              <a:t>Written in Ionic Greek between the 5</a:t>
            </a:r>
            <a:r>
              <a:rPr lang="en-US" sz="2400" baseline="30000" dirty="0"/>
              <a:t>th</a:t>
            </a:r>
            <a:r>
              <a:rPr lang="en-US" sz="2400" dirty="0"/>
              <a:t> and 3</a:t>
            </a:r>
            <a:r>
              <a:rPr lang="en-US" sz="2400" baseline="30000" dirty="0"/>
              <a:t>rd</a:t>
            </a:r>
            <a:r>
              <a:rPr lang="en-US" sz="2400" dirty="0"/>
              <a:t> Centuries B.C.</a:t>
            </a:r>
          </a:p>
          <a:p>
            <a:pPr algn="just"/>
            <a:r>
              <a:rPr lang="en-US" sz="2400" dirty="0"/>
              <a:t>“First, do no harm”               Primum non nocere</a:t>
            </a:r>
          </a:p>
          <a:p>
            <a:pPr lvl="1" algn="just"/>
            <a:r>
              <a:rPr lang="en-US" sz="2000" dirty="0"/>
              <a:t>Believed to be dated to the 17</a:t>
            </a:r>
            <a:r>
              <a:rPr lang="en-US" sz="2000" baseline="30000" dirty="0"/>
              <a:t>th</a:t>
            </a:r>
            <a:r>
              <a:rPr lang="en-US" sz="2000" dirty="0"/>
              <a:t> Century</a:t>
            </a:r>
          </a:p>
          <a:p>
            <a:pPr algn="just"/>
            <a:r>
              <a:rPr lang="en-US" sz="2400" dirty="0"/>
              <a:t>“I will abstain from all intentional wrong-doing and harm.”</a:t>
            </a:r>
          </a:p>
          <a:p>
            <a:pPr algn="just"/>
            <a:r>
              <a:rPr lang="en-US" sz="2400" dirty="0"/>
              <a:t>“Practice Two things in your dealings with disease: either help or do not harm to the patient.”</a:t>
            </a:r>
          </a:p>
          <a:p>
            <a:pPr lvl="1" algn="just"/>
            <a:r>
              <a:rPr lang="en-US" sz="2000" dirty="0"/>
              <a:t>Believed to have been originated with the 19</a:t>
            </a:r>
            <a:r>
              <a:rPr lang="en-US" sz="2000" baseline="30000" dirty="0"/>
              <a:t>th</a:t>
            </a:r>
            <a:r>
              <a:rPr lang="en-US" sz="2000" dirty="0"/>
              <a:t> Century English Surgeon Thomas Inman</a:t>
            </a:r>
          </a:p>
        </p:txBody>
      </p:sp>
      <p:cxnSp>
        <p:nvCxnSpPr>
          <p:cNvPr id="5" name="Straight Arrow Connector 4">
            <a:extLst>
              <a:ext uri="{FF2B5EF4-FFF2-40B4-BE49-F238E27FC236}">
                <a16:creationId xmlns:a16="http://schemas.microsoft.com/office/drawing/2014/main" id="{1A619DFE-35E8-1342-54E1-3868404DA208}"/>
              </a:ext>
            </a:extLst>
          </p:cNvPr>
          <p:cNvCxnSpPr/>
          <p:nvPr/>
        </p:nvCxnSpPr>
        <p:spPr bwMode="auto">
          <a:xfrm>
            <a:off x="3419856" y="3300984"/>
            <a:ext cx="512064"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19437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9A9A3-B1D2-8F74-25EE-74D39E29DA03}"/>
              </a:ext>
            </a:extLst>
          </p:cNvPr>
          <p:cNvSpPr>
            <a:spLocks noGrp="1"/>
          </p:cNvSpPr>
          <p:nvPr>
            <p:ph type="title"/>
          </p:nvPr>
        </p:nvSpPr>
        <p:spPr>
          <a:xfrm>
            <a:off x="500590" y="693528"/>
            <a:ext cx="11190817" cy="565982"/>
          </a:xfrm>
        </p:spPr>
        <p:txBody>
          <a:bodyPr/>
          <a:lstStyle/>
          <a:p>
            <a:pPr algn="ctr"/>
            <a:r>
              <a:rPr lang="en-US" sz="3600" dirty="0"/>
              <a:t>How Do Ethics Impact the Provision of Healthcare?</a:t>
            </a:r>
          </a:p>
        </p:txBody>
      </p:sp>
      <p:sp>
        <p:nvSpPr>
          <p:cNvPr id="3" name="Content Placeholder 2">
            <a:extLst>
              <a:ext uri="{FF2B5EF4-FFF2-40B4-BE49-F238E27FC236}">
                <a16:creationId xmlns:a16="http://schemas.microsoft.com/office/drawing/2014/main" id="{E4D712CF-C445-1B39-3175-9079C7BBB314}"/>
              </a:ext>
            </a:extLst>
          </p:cNvPr>
          <p:cNvSpPr>
            <a:spLocks noGrp="1"/>
          </p:cNvSpPr>
          <p:nvPr>
            <p:ph idx="1"/>
          </p:nvPr>
        </p:nvSpPr>
        <p:spPr/>
        <p:txBody>
          <a:bodyPr/>
          <a:lstStyle/>
          <a:p>
            <a:pPr algn="just"/>
            <a:r>
              <a:rPr lang="en-US" sz="2400" dirty="0"/>
              <a:t>The Hippocratic Oath has evolved as a document of professional ethics issued by national medical associations, including the American Medical Association’s (AMA) Code of Medical Ethics first adopted in 1847.</a:t>
            </a:r>
          </a:p>
          <a:p>
            <a:pPr marL="0" indent="0" algn="just">
              <a:buNone/>
            </a:pPr>
            <a:endParaRPr lang="en-US" sz="2400" dirty="0"/>
          </a:p>
          <a:p>
            <a:pPr algn="just"/>
            <a:r>
              <a:rPr lang="en-US" sz="2400" dirty="0"/>
              <a:t>In 1948, the World Medical Association (WMA) drafted the Declaration of Geneva to address post WWII medical ethics and set ethical guidelines for the world’s physicians.</a:t>
            </a:r>
          </a:p>
          <a:p>
            <a:pPr marL="0" indent="0" algn="just">
              <a:buNone/>
            </a:pPr>
            <a:endParaRPr lang="en-US" sz="2400" dirty="0"/>
          </a:p>
          <a:p>
            <a:pPr algn="just"/>
            <a:r>
              <a:rPr lang="en-US" sz="2400" dirty="0"/>
              <a:t>The Prayer and Oath of Maimonides                        published in 1783 by German-Jewish Physician Markus Herz. It is a traditional oath for pharmacists and physicians.</a:t>
            </a:r>
          </a:p>
        </p:txBody>
      </p:sp>
      <p:cxnSp>
        <p:nvCxnSpPr>
          <p:cNvPr id="7" name="Straight Arrow Connector 6">
            <a:extLst>
              <a:ext uri="{FF2B5EF4-FFF2-40B4-BE49-F238E27FC236}">
                <a16:creationId xmlns:a16="http://schemas.microsoft.com/office/drawing/2014/main" id="{E02C2D46-8C06-EBF4-4EB0-B979B65BF58F}"/>
              </a:ext>
            </a:extLst>
          </p:cNvPr>
          <p:cNvCxnSpPr/>
          <p:nvPr/>
        </p:nvCxnSpPr>
        <p:spPr bwMode="auto">
          <a:xfrm>
            <a:off x="5627914" y="5094514"/>
            <a:ext cx="1023257"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17524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21611-0528-B261-BB9E-A0F94EEE5594}"/>
              </a:ext>
            </a:extLst>
          </p:cNvPr>
          <p:cNvSpPr>
            <a:spLocks noGrp="1"/>
          </p:cNvSpPr>
          <p:nvPr>
            <p:ph type="title"/>
          </p:nvPr>
        </p:nvSpPr>
        <p:spPr>
          <a:xfrm>
            <a:off x="500591" y="726185"/>
            <a:ext cx="11190817" cy="565982"/>
          </a:xfrm>
        </p:spPr>
        <p:txBody>
          <a:bodyPr/>
          <a:lstStyle/>
          <a:p>
            <a:pPr algn="ctr"/>
            <a:r>
              <a:rPr lang="en-US" sz="4000" dirty="0"/>
              <a:t>Ethics and Health Care Providers</a:t>
            </a:r>
          </a:p>
        </p:txBody>
      </p:sp>
      <p:sp>
        <p:nvSpPr>
          <p:cNvPr id="3" name="Content Placeholder 2">
            <a:extLst>
              <a:ext uri="{FF2B5EF4-FFF2-40B4-BE49-F238E27FC236}">
                <a16:creationId xmlns:a16="http://schemas.microsoft.com/office/drawing/2014/main" id="{ED331DFA-093B-9040-B481-6735D15466BB}"/>
              </a:ext>
            </a:extLst>
          </p:cNvPr>
          <p:cNvSpPr>
            <a:spLocks noGrp="1"/>
          </p:cNvSpPr>
          <p:nvPr>
            <p:ph idx="1"/>
          </p:nvPr>
        </p:nvSpPr>
        <p:spPr/>
        <p:txBody>
          <a:bodyPr/>
          <a:lstStyle/>
          <a:p>
            <a:pPr algn="just"/>
            <a:r>
              <a:rPr lang="en-US" sz="2800" dirty="0"/>
              <a:t>Ethics in health care is what guides the work of health care providers in the health care industry.</a:t>
            </a:r>
          </a:p>
          <a:p>
            <a:pPr algn="just"/>
            <a:r>
              <a:rPr lang="en-US" sz="2800" dirty="0"/>
              <a:t>Ethical considerations and decision-making are a key component of providing health care.</a:t>
            </a:r>
          </a:p>
          <a:p>
            <a:pPr algn="just"/>
            <a:r>
              <a:rPr lang="en-US" sz="2800" dirty="0"/>
              <a:t>Ethics ensure that health care providers treat their patients with dignity and respect, and that decisions made by providers are fair and just  principles.</a:t>
            </a:r>
          </a:p>
        </p:txBody>
      </p:sp>
    </p:spTree>
    <p:extLst>
      <p:ext uri="{BB962C8B-B14F-4D97-AF65-F5344CB8AC3E}">
        <p14:creationId xmlns:p14="http://schemas.microsoft.com/office/powerpoint/2010/main" val="1138562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21611-0528-B261-BB9E-A0F94EEE5594}"/>
              </a:ext>
            </a:extLst>
          </p:cNvPr>
          <p:cNvSpPr>
            <a:spLocks noGrp="1"/>
          </p:cNvSpPr>
          <p:nvPr>
            <p:ph type="title"/>
          </p:nvPr>
        </p:nvSpPr>
        <p:spPr>
          <a:xfrm>
            <a:off x="500591" y="726185"/>
            <a:ext cx="11190817" cy="565982"/>
          </a:xfrm>
        </p:spPr>
        <p:txBody>
          <a:bodyPr/>
          <a:lstStyle/>
          <a:p>
            <a:pPr algn="ctr"/>
            <a:r>
              <a:rPr lang="en-US" sz="4000" dirty="0"/>
              <a:t>Ethics and Core Principles</a:t>
            </a:r>
          </a:p>
        </p:txBody>
      </p:sp>
      <p:sp>
        <p:nvSpPr>
          <p:cNvPr id="3" name="Content Placeholder 2">
            <a:extLst>
              <a:ext uri="{FF2B5EF4-FFF2-40B4-BE49-F238E27FC236}">
                <a16:creationId xmlns:a16="http://schemas.microsoft.com/office/drawing/2014/main" id="{ED331DFA-093B-9040-B481-6735D15466BB}"/>
              </a:ext>
            </a:extLst>
          </p:cNvPr>
          <p:cNvSpPr>
            <a:spLocks noGrp="1"/>
          </p:cNvSpPr>
          <p:nvPr>
            <p:ph idx="1"/>
          </p:nvPr>
        </p:nvSpPr>
        <p:spPr>
          <a:xfrm>
            <a:off x="500589" y="1516482"/>
            <a:ext cx="11190819" cy="4365835"/>
          </a:xfrm>
        </p:spPr>
        <p:txBody>
          <a:bodyPr/>
          <a:lstStyle/>
          <a:p>
            <a:pPr algn="just"/>
            <a:r>
              <a:rPr lang="en-US" sz="2800" dirty="0"/>
              <a:t>Rapid development of medical treatments, technology, and knowledge post WWII caused the creation of core ethical principles that one still uses today as a guide for ethical decision-making in patient care.</a:t>
            </a:r>
          </a:p>
          <a:p>
            <a:pPr algn="just"/>
            <a:r>
              <a:rPr lang="en-US" sz="2800" b="1" u="sng" dirty="0"/>
              <a:t>Beneficence</a:t>
            </a:r>
            <a:r>
              <a:rPr lang="en-US" sz="2800" dirty="0"/>
              <a:t> requires the health care provider to act in the patient’s best interest.</a:t>
            </a:r>
          </a:p>
          <a:p>
            <a:pPr algn="just"/>
            <a:r>
              <a:rPr lang="en-US" sz="2800" b="1" u="sng" dirty="0"/>
              <a:t>Nonmaleficence</a:t>
            </a:r>
            <a:r>
              <a:rPr lang="en-US" sz="2800" dirty="0"/>
              <a:t> requires the health care provider should “do no harm,” meaning that the provider should not allow harm to a patient due to their own neglect.</a:t>
            </a:r>
            <a:endParaRPr lang="en-US" sz="2800" b="1" u="sng" dirty="0"/>
          </a:p>
        </p:txBody>
      </p:sp>
    </p:spTree>
    <p:extLst>
      <p:ext uri="{BB962C8B-B14F-4D97-AF65-F5344CB8AC3E}">
        <p14:creationId xmlns:p14="http://schemas.microsoft.com/office/powerpoint/2010/main" val="1416671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21611-0528-B261-BB9E-A0F94EEE5594}"/>
              </a:ext>
            </a:extLst>
          </p:cNvPr>
          <p:cNvSpPr>
            <a:spLocks noGrp="1"/>
          </p:cNvSpPr>
          <p:nvPr>
            <p:ph type="title"/>
          </p:nvPr>
        </p:nvSpPr>
        <p:spPr>
          <a:xfrm>
            <a:off x="500591" y="726185"/>
            <a:ext cx="11190817" cy="565982"/>
          </a:xfrm>
        </p:spPr>
        <p:txBody>
          <a:bodyPr/>
          <a:lstStyle/>
          <a:p>
            <a:pPr algn="ctr"/>
            <a:r>
              <a:rPr lang="en-US" sz="4000" dirty="0"/>
              <a:t>Ethics and Core Principles (cont.)</a:t>
            </a:r>
          </a:p>
        </p:txBody>
      </p:sp>
      <p:sp>
        <p:nvSpPr>
          <p:cNvPr id="3" name="Content Placeholder 2">
            <a:extLst>
              <a:ext uri="{FF2B5EF4-FFF2-40B4-BE49-F238E27FC236}">
                <a16:creationId xmlns:a16="http://schemas.microsoft.com/office/drawing/2014/main" id="{ED331DFA-093B-9040-B481-6735D15466BB}"/>
              </a:ext>
            </a:extLst>
          </p:cNvPr>
          <p:cNvSpPr>
            <a:spLocks noGrp="1"/>
          </p:cNvSpPr>
          <p:nvPr>
            <p:ph idx="1"/>
          </p:nvPr>
        </p:nvSpPr>
        <p:spPr>
          <a:xfrm>
            <a:off x="500589" y="1516482"/>
            <a:ext cx="11190819" cy="4365835"/>
          </a:xfrm>
        </p:spPr>
        <p:txBody>
          <a:bodyPr/>
          <a:lstStyle/>
          <a:p>
            <a:pPr algn="just"/>
            <a:r>
              <a:rPr lang="en-US" sz="2800" b="1" u="sng" dirty="0"/>
              <a:t>Autonomy</a:t>
            </a:r>
            <a:r>
              <a:rPr lang="en-US" sz="2800" dirty="0"/>
              <a:t> is the practice in health care which acknowledges patients have the right to exercise control over what happens to them regarding treatment.</a:t>
            </a:r>
          </a:p>
          <a:p>
            <a:pPr algn="just"/>
            <a:r>
              <a:rPr lang="en-US" sz="2800" b="1" u="sng" dirty="0"/>
              <a:t>Justice</a:t>
            </a:r>
            <a:r>
              <a:rPr lang="en-US" sz="2800" dirty="0"/>
              <a:t> means treating all patients fairly. The principle of justice does not necessarily mean equal care but rather equitable care.</a:t>
            </a:r>
            <a:endParaRPr lang="en-US" sz="2800" b="1" u="sng" dirty="0"/>
          </a:p>
        </p:txBody>
      </p:sp>
    </p:spTree>
    <p:extLst>
      <p:ext uri="{BB962C8B-B14F-4D97-AF65-F5344CB8AC3E}">
        <p14:creationId xmlns:p14="http://schemas.microsoft.com/office/powerpoint/2010/main" val="1329251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8DD60-A067-ADA6-7361-B2A80CA1EC6A}"/>
              </a:ext>
            </a:extLst>
          </p:cNvPr>
          <p:cNvSpPr>
            <a:spLocks noGrp="1"/>
          </p:cNvSpPr>
          <p:nvPr>
            <p:ph type="title"/>
          </p:nvPr>
        </p:nvSpPr>
        <p:spPr>
          <a:xfrm>
            <a:off x="491066" y="533400"/>
            <a:ext cx="11190817" cy="729343"/>
          </a:xfrm>
        </p:spPr>
        <p:txBody>
          <a:bodyPr/>
          <a:lstStyle/>
          <a:p>
            <a:pPr algn="ctr"/>
            <a:r>
              <a:rPr lang="en-US" sz="4000" dirty="0"/>
              <a:t>Ethics and the Provision of Mental Health Care</a:t>
            </a:r>
          </a:p>
        </p:txBody>
      </p:sp>
      <p:sp>
        <p:nvSpPr>
          <p:cNvPr id="3" name="Content Placeholder 2">
            <a:extLst>
              <a:ext uri="{FF2B5EF4-FFF2-40B4-BE49-F238E27FC236}">
                <a16:creationId xmlns:a16="http://schemas.microsoft.com/office/drawing/2014/main" id="{2704A87C-34E9-73AE-B5A7-0392401BDDBD}"/>
              </a:ext>
            </a:extLst>
          </p:cNvPr>
          <p:cNvSpPr>
            <a:spLocks noGrp="1"/>
          </p:cNvSpPr>
          <p:nvPr>
            <p:ph idx="1"/>
          </p:nvPr>
        </p:nvSpPr>
        <p:spPr>
          <a:xfrm>
            <a:off x="491065" y="1647111"/>
            <a:ext cx="11190819" cy="4884318"/>
          </a:xfrm>
        </p:spPr>
        <p:txBody>
          <a:bodyPr/>
          <a:lstStyle/>
          <a:p>
            <a:pPr algn="just"/>
            <a:r>
              <a:rPr lang="en-US" sz="2400" dirty="0"/>
              <a:t>Providers must make good judgments and provide professional services within their scope of practice and licensure.</a:t>
            </a:r>
          </a:p>
          <a:p>
            <a:pPr algn="just"/>
            <a:r>
              <a:rPr lang="en-US" sz="2400" dirty="0"/>
              <a:t>Ethical decision-making focuses on patient consent, clarity, consistent communication, treatment control, and identification of consequences and potential harm.</a:t>
            </a:r>
          </a:p>
          <a:p>
            <a:pPr algn="just"/>
            <a:r>
              <a:rPr lang="en-US" sz="2400" dirty="0"/>
              <a:t>Providers shall consider the following principles of ethical decision-making:</a:t>
            </a:r>
          </a:p>
          <a:p>
            <a:pPr lvl="2">
              <a:buFont typeface="Wingdings" panose="05000000000000000000" pitchFamily="2" charset="2"/>
              <a:buChar char="Ø"/>
            </a:pPr>
            <a:r>
              <a:rPr lang="en-US" sz="2000" dirty="0"/>
              <a:t> Respect</a:t>
            </a:r>
          </a:p>
          <a:p>
            <a:pPr lvl="2">
              <a:buFont typeface="Wingdings" panose="05000000000000000000" pitchFamily="2" charset="2"/>
              <a:buChar char="Ø"/>
            </a:pPr>
            <a:r>
              <a:rPr lang="en-US" sz="2000" dirty="0"/>
              <a:t> Responsibility</a:t>
            </a:r>
          </a:p>
          <a:p>
            <a:pPr lvl="2">
              <a:buFont typeface="Wingdings" panose="05000000000000000000" pitchFamily="2" charset="2"/>
              <a:buChar char="Ø"/>
            </a:pPr>
            <a:r>
              <a:rPr lang="en-US" sz="2000" dirty="0"/>
              <a:t> Integrity </a:t>
            </a:r>
          </a:p>
          <a:p>
            <a:pPr lvl="2">
              <a:buFont typeface="Wingdings" panose="05000000000000000000" pitchFamily="2" charset="2"/>
              <a:buChar char="Ø"/>
            </a:pPr>
            <a:r>
              <a:rPr lang="en-US" sz="2000" dirty="0"/>
              <a:t> Fairness</a:t>
            </a:r>
          </a:p>
          <a:p>
            <a:pPr lvl="2">
              <a:buFont typeface="Wingdings" panose="05000000000000000000" pitchFamily="2" charset="2"/>
              <a:buChar char="Ø"/>
            </a:pPr>
            <a:r>
              <a:rPr lang="en-US" sz="2000" dirty="0"/>
              <a:t> Compassion</a:t>
            </a:r>
          </a:p>
          <a:p>
            <a:pPr lvl="2">
              <a:buFont typeface="Wingdings" panose="05000000000000000000" pitchFamily="2" charset="2"/>
              <a:buChar char="Ø"/>
            </a:pPr>
            <a:r>
              <a:rPr lang="en-US" sz="2000" dirty="0"/>
              <a:t> Courage</a:t>
            </a:r>
          </a:p>
          <a:p>
            <a:pPr lvl="2">
              <a:buFont typeface="Wingdings" panose="05000000000000000000" pitchFamily="2" charset="2"/>
              <a:buChar char="Ø"/>
            </a:pPr>
            <a:r>
              <a:rPr lang="en-US" sz="2000" dirty="0"/>
              <a:t> Wisdom</a:t>
            </a:r>
          </a:p>
        </p:txBody>
      </p:sp>
    </p:spTree>
    <p:extLst>
      <p:ext uri="{BB962C8B-B14F-4D97-AF65-F5344CB8AC3E}">
        <p14:creationId xmlns:p14="http://schemas.microsoft.com/office/powerpoint/2010/main" val="568203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8DD60-A067-ADA6-7361-B2A80CA1EC6A}"/>
              </a:ext>
            </a:extLst>
          </p:cNvPr>
          <p:cNvSpPr>
            <a:spLocks noGrp="1"/>
          </p:cNvSpPr>
          <p:nvPr>
            <p:ph type="title"/>
          </p:nvPr>
        </p:nvSpPr>
        <p:spPr>
          <a:xfrm>
            <a:off x="491066" y="533400"/>
            <a:ext cx="11190817" cy="729343"/>
          </a:xfrm>
        </p:spPr>
        <p:txBody>
          <a:bodyPr/>
          <a:lstStyle/>
          <a:p>
            <a:pPr algn="ctr"/>
            <a:r>
              <a:rPr lang="en-US" sz="4000" dirty="0"/>
              <a:t>Ethical Guidelines for Health Care Providers</a:t>
            </a:r>
          </a:p>
        </p:txBody>
      </p:sp>
      <p:sp>
        <p:nvSpPr>
          <p:cNvPr id="3" name="Content Placeholder 2">
            <a:extLst>
              <a:ext uri="{FF2B5EF4-FFF2-40B4-BE49-F238E27FC236}">
                <a16:creationId xmlns:a16="http://schemas.microsoft.com/office/drawing/2014/main" id="{2704A87C-34E9-73AE-B5A7-0392401BDDBD}"/>
              </a:ext>
            </a:extLst>
          </p:cNvPr>
          <p:cNvSpPr>
            <a:spLocks noGrp="1"/>
          </p:cNvSpPr>
          <p:nvPr>
            <p:ph idx="1"/>
          </p:nvPr>
        </p:nvSpPr>
        <p:spPr>
          <a:xfrm>
            <a:off x="500590" y="1353195"/>
            <a:ext cx="11190819" cy="5254433"/>
          </a:xfrm>
        </p:spPr>
        <p:txBody>
          <a:bodyPr/>
          <a:lstStyle/>
          <a:p>
            <a:pPr lvl="1" algn="just"/>
            <a:r>
              <a:rPr lang="en-US" sz="2000" dirty="0"/>
              <a:t>Core ethical principles are designed to benefit patients; however, that does not mean ethics and ethical decision-making do not benefit health care providers.</a:t>
            </a:r>
          </a:p>
          <a:p>
            <a:pPr marL="284163" lvl="1" indent="0" algn="just">
              <a:buNone/>
            </a:pPr>
            <a:endParaRPr lang="en-US" sz="2000" dirty="0"/>
          </a:p>
          <a:p>
            <a:pPr lvl="1" algn="just"/>
            <a:r>
              <a:rPr lang="en-US" sz="2000" dirty="0"/>
              <a:t>Establishing an ethical framework allows health providers to talk candidly with patients and their families about important decisions including: end-of-life care or emergency care choices.</a:t>
            </a:r>
          </a:p>
          <a:p>
            <a:pPr lvl="1" algn="just"/>
            <a:endParaRPr lang="en-US" sz="2000" dirty="0"/>
          </a:p>
          <a:p>
            <a:pPr algn="just"/>
            <a:r>
              <a:rPr lang="en-US" sz="2200" dirty="0"/>
              <a:t>A few ways providers may benefit from ethical guidelines:</a:t>
            </a:r>
          </a:p>
          <a:p>
            <a:pPr lvl="1" algn="just"/>
            <a:r>
              <a:rPr lang="en-US" sz="2000" dirty="0"/>
              <a:t>In situations where providers may run into ethical disagreements with patients, their families, their caregivers, or even other staff, providers can recommend a solution that places the patient’s care first.</a:t>
            </a:r>
          </a:p>
          <a:p>
            <a:pPr marL="284163" lvl="1" indent="0" algn="just">
              <a:buNone/>
            </a:pPr>
            <a:endParaRPr lang="en-US" sz="2000" dirty="0"/>
          </a:p>
          <a:p>
            <a:pPr lvl="1" algn="just"/>
            <a:r>
              <a:rPr lang="en-US" sz="2000" dirty="0"/>
              <a:t>Having guidelines to support the provider’s decision allows for the provider’s conscience to remain clear, as ethics will hep dictate what the best decision should be for the projected outcome.</a:t>
            </a:r>
          </a:p>
          <a:p>
            <a:pPr lvl="1"/>
            <a:endParaRPr lang="en-US" dirty="0"/>
          </a:p>
        </p:txBody>
      </p:sp>
    </p:spTree>
    <p:extLst>
      <p:ext uri="{BB962C8B-B14F-4D97-AF65-F5344CB8AC3E}">
        <p14:creationId xmlns:p14="http://schemas.microsoft.com/office/powerpoint/2010/main" val="4104662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8DD60-A067-ADA6-7361-B2A80CA1EC6A}"/>
              </a:ext>
            </a:extLst>
          </p:cNvPr>
          <p:cNvSpPr>
            <a:spLocks noGrp="1"/>
          </p:cNvSpPr>
          <p:nvPr>
            <p:ph type="title"/>
          </p:nvPr>
        </p:nvSpPr>
        <p:spPr>
          <a:xfrm>
            <a:off x="500590" y="340824"/>
            <a:ext cx="11190817" cy="729343"/>
          </a:xfrm>
        </p:spPr>
        <p:txBody>
          <a:bodyPr/>
          <a:lstStyle/>
          <a:p>
            <a:pPr algn="ctr"/>
            <a:r>
              <a:rPr lang="en-US" sz="4000" dirty="0"/>
              <a:t>Ethical Guidelines for Health Care Providers (cont.)</a:t>
            </a:r>
          </a:p>
        </p:txBody>
      </p:sp>
      <p:sp>
        <p:nvSpPr>
          <p:cNvPr id="3" name="Content Placeholder 2">
            <a:extLst>
              <a:ext uri="{FF2B5EF4-FFF2-40B4-BE49-F238E27FC236}">
                <a16:creationId xmlns:a16="http://schemas.microsoft.com/office/drawing/2014/main" id="{2704A87C-34E9-73AE-B5A7-0392401BDDBD}"/>
              </a:ext>
            </a:extLst>
          </p:cNvPr>
          <p:cNvSpPr>
            <a:spLocks noGrp="1"/>
          </p:cNvSpPr>
          <p:nvPr>
            <p:ph idx="1"/>
          </p:nvPr>
        </p:nvSpPr>
        <p:spPr>
          <a:xfrm>
            <a:off x="500590" y="1262743"/>
            <a:ext cx="11190819" cy="5254433"/>
          </a:xfrm>
        </p:spPr>
        <p:txBody>
          <a:bodyPr/>
          <a:lstStyle/>
          <a:p>
            <a:pPr lvl="1" algn="just"/>
            <a:r>
              <a:rPr lang="en-US" sz="2400" dirty="0"/>
              <a:t>Having an ethical framework that encompasses an entire facility and/or practices enables providers to feel assured that their co-workers are operating with the same intent. This allows for easier communication between co-workers, fewer misunderstandings, and a greater sense of mutual trust in each other’s decisions.</a:t>
            </a:r>
          </a:p>
          <a:p>
            <a:pPr lvl="1" algn="just"/>
            <a:endParaRPr lang="en-US" sz="2400" dirty="0"/>
          </a:p>
          <a:p>
            <a:pPr lvl="1" algn="just"/>
            <a:r>
              <a:rPr lang="en-US" sz="2400" dirty="0"/>
              <a:t>Ethical guidelines help providers find the least obtrusive and most beneficial solution to a patient’s health care issues and reduces the chance of risky or unnecessary procedures and treatments.</a:t>
            </a:r>
          </a:p>
          <a:p>
            <a:pPr lvl="1" algn="just"/>
            <a:endParaRPr lang="en-US" sz="2400" dirty="0"/>
          </a:p>
          <a:p>
            <a:pPr lvl="1" algn="just"/>
            <a:r>
              <a:rPr lang="en-US" sz="2400" dirty="0"/>
              <a:t>The idea of nonmaleficence extends to patients and colleagues in the health care industry. Health care providers can feel that their workplace is safe, and administrators can work to mitigate and alleviate stress as much as possible.</a:t>
            </a:r>
          </a:p>
        </p:txBody>
      </p:sp>
    </p:spTree>
    <p:extLst>
      <p:ext uri="{BB962C8B-B14F-4D97-AF65-F5344CB8AC3E}">
        <p14:creationId xmlns:p14="http://schemas.microsoft.com/office/powerpoint/2010/main" val="1191419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8DD60-A067-ADA6-7361-B2A80CA1EC6A}"/>
              </a:ext>
            </a:extLst>
          </p:cNvPr>
          <p:cNvSpPr>
            <a:spLocks noGrp="1"/>
          </p:cNvSpPr>
          <p:nvPr>
            <p:ph type="title"/>
          </p:nvPr>
        </p:nvSpPr>
        <p:spPr>
          <a:xfrm>
            <a:off x="500590" y="340824"/>
            <a:ext cx="11190817" cy="729343"/>
          </a:xfrm>
        </p:spPr>
        <p:txBody>
          <a:bodyPr/>
          <a:lstStyle/>
          <a:p>
            <a:pPr algn="ctr"/>
            <a:r>
              <a:rPr lang="en-US" sz="4000" dirty="0"/>
              <a:t>Ethics for the Provision of Mental Health Services</a:t>
            </a:r>
          </a:p>
        </p:txBody>
      </p:sp>
      <p:sp>
        <p:nvSpPr>
          <p:cNvPr id="3" name="Content Placeholder 2">
            <a:extLst>
              <a:ext uri="{FF2B5EF4-FFF2-40B4-BE49-F238E27FC236}">
                <a16:creationId xmlns:a16="http://schemas.microsoft.com/office/drawing/2014/main" id="{2704A87C-34E9-73AE-B5A7-0392401BDDBD}"/>
              </a:ext>
            </a:extLst>
          </p:cNvPr>
          <p:cNvSpPr>
            <a:spLocks noGrp="1"/>
          </p:cNvSpPr>
          <p:nvPr>
            <p:ph idx="1"/>
          </p:nvPr>
        </p:nvSpPr>
        <p:spPr>
          <a:xfrm>
            <a:off x="500590" y="1262743"/>
            <a:ext cx="11190819" cy="5254433"/>
          </a:xfrm>
        </p:spPr>
        <p:txBody>
          <a:bodyPr/>
          <a:lstStyle/>
          <a:p>
            <a:pPr algn="just"/>
            <a:r>
              <a:rPr lang="en-US" sz="3000" dirty="0"/>
              <a:t>Key Issues Providers should consider:</a:t>
            </a:r>
          </a:p>
          <a:p>
            <a:pPr lvl="1" algn="just"/>
            <a:r>
              <a:rPr lang="en-US" sz="2400" dirty="0"/>
              <a:t>Client Consent;</a:t>
            </a:r>
          </a:p>
          <a:p>
            <a:pPr lvl="1" algn="just"/>
            <a:r>
              <a:rPr lang="en-US" sz="2400" dirty="0"/>
              <a:t>Respect for the Dignity and Worth of Patient;</a:t>
            </a:r>
          </a:p>
          <a:p>
            <a:pPr lvl="1" algn="just"/>
            <a:r>
              <a:rPr lang="en-US" sz="2400" dirty="0"/>
              <a:t>Awareness of Biases;</a:t>
            </a:r>
          </a:p>
          <a:p>
            <a:pPr lvl="1" algn="just"/>
            <a:r>
              <a:rPr lang="en-US" sz="2400" dirty="0"/>
              <a:t>Respect </a:t>
            </a:r>
            <a:r>
              <a:rPr lang="en-US" sz="2400"/>
              <a:t>for Cultural Differences</a:t>
            </a:r>
            <a:r>
              <a:rPr lang="en-US" sz="2400" dirty="0"/>
              <a:t>;</a:t>
            </a:r>
          </a:p>
          <a:p>
            <a:pPr lvl="1" algn="just"/>
            <a:r>
              <a:rPr lang="en-US" sz="2400" dirty="0"/>
              <a:t>Mandatory Reporting;</a:t>
            </a:r>
          </a:p>
          <a:p>
            <a:pPr lvl="1" algn="just"/>
            <a:r>
              <a:rPr lang="en-US" sz="2400" dirty="0"/>
              <a:t>Treatment Records;</a:t>
            </a:r>
          </a:p>
          <a:p>
            <a:pPr lvl="1" algn="just"/>
            <a:r>
              <a:rPr lang="en-US" sz="2400" dirty="0"/>
              <a:t>Protection of Patient Confidentiality;</a:t>
            </a:r>
          </a:p>
          <a:p>
            <a:pPr lvl="1" algn="just"/>
            <a:r>
              <a:rPr lang="en-US" sz="2400" dirty="0"/>
              <a:t>Protection from Harm; and </a:t>
            </a:r>
          </a:p>
          <a:p>
            <a:pPr lvl="1" algn="just"/>
            <a:r>
              <a:rPr lang="en-US" sz="2400" dirty="0"/>
              <a:t>Patient Safety.</a:t>
            </a:r>
          </a:p>
        </p:txBody>
      </p:sp>
    </p:spTree>
    <p:extLst>
      <p:ext uri="{BB962C8B-B14F-4D97-AF65-F5344CB8AC3E}">
        <p14:creationId xmlns:p14="http://schemas.microsoft.com/office/powerpoint/2010/main" val="1312836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8DD60-A067-ADA6-7361-B2A80CA1EC6A}"/>
              </a:ext>
            </a:extLst>
          </p:cNvPr>
          <p:cNvSpPr>
            <a:spLocks noGrp="1"/>
          </p:cNvSpPr>
          <p:nvPr>
            <p:ph type="title"/>
          </p:nvPr>
        </p:nvSpPr>
        <p:spPr>
          <a:xfrm>
            <a:off x="500590" y="340824"/>
            <a:ext cx="11190817" cy="729343"/>
          </a:xfrm>
        </p:spPr>
        <p:txBody>
          <a:bodyPr/>
          <a:lstStyle/>
          <a:p>
            <a:pPr algn="ctr"/>
            <a:r>
              <a:rPr lang="en-US" sz="4000" dirty="0"/>
              <a:t>Behavioral Sleep Medicine</a:t>
            </a:r>
          </a:p>
        </p:txBody>
      </p:sp>
      <p:sp>
        <p:nvSpPr>
          <p:cNvPr id="3" name="Content Placeholder 2">
            <a:extLst>
              <a:ext uri="{FF2B5EF4-FFF2-40B4-BE49-F238E27FC236}">
                <a16:creationId xmlns:a16="http://schemas.microsoft.com/office/drawing/2014/main" id="{2704A87C-34E9-73AE-B5A7-0392401BDDBD}"/>
              </a:ext>
            </a:extLst>
          </p:cNvPr>
          <p:cNvSpPr>
            <a:spLocks noGrp="1"/>
          </p:cNvSpPr>
          <p:nvPr>
            <p:ph idx="1"/>
          </p:nvPr>
        </p:nvSpPr>
        <p:spPr>
          <a:xfrm>
            <a:off x="500590" y="1262743"/>
            <a:ext cx="11190819" cy="5254433"/>
          </a:xfrm>
        </p:spPr>
        <p:txBody>
          <a:bodyPr/>
          <a:lstStyle/>
          <a:p>
            <a:pPr algn="just"/>
            <a:r>
              <a:rPr lang="en-US" sz="2400" dirty="0"/>
              <a:t>Opportunity, Technology, Growth</a:t>
            </a:r>
          </a:p>
          <a:p>
            <a:pPr algn="just"/>
            <a:r>
              <a:rPr lang="en-US" sz="2400" dirty="0"/>
              <a:t>Changing Lives</a:t>
            </a:r>
          </a:p>
          <a:p>
            <a:pPr algn="just"/>
            <a:r>
              <a:rPr lang="en-US" sz="2400" dirty="0"/>
              <a:t>Saving Lives</a:t>
            </a:r>
          </a:p>
          <a:p>
            <a:pPr algn="just"/>
            <a:r>
              <a:rPr lang="en-US" sz="2400" dirty="0"/>
              <a:t>Saving Relationships</a:t>
            </a:r>
          </a:p>
          <a:p>
            <a:pPr algn="just"/>
            <a:r>
              <a:rPr lang="en-US" sz="2400" dirty="0"/>
              <a:t>Evolving Technology</a:t>
            </a:r>
          </a:p>
          <a:p>
            <a:pPr algn="just"/>
            <a:r>
              <a:rPr lang="en-US" sz="2400" dirty="0"/>
              <a:t>Complex Regulatory Landscape</a:t>
            </a:r>
          </a:p>
          <a:p>
            <a:pPr lvl="1" algn="just"/>
            <a:r>
              <a:rPr lang="en-US" sz="2000" dirty="0"/>
              <a:t>Regulatory Compliance</a:t>
            </a:r>
          </a:p>
          <a:p>
            <a:pPr lvl="1" algn="just"/>
            <a:r>
              <a:rPr lang="en-US" sz="2000" dirty="0"/>
              <a:t>Documentation</a:t>
            </a:r>
          </a:p>
          <a:p>
            <a:pPr lvl="1" algn="just"/>
            <a:r>
              <a:rPr lang="en-US" sz="2000" dirty="0"/>
              <a:t>Payment/Reimbursement</a:t>
            </a:r>
          </a:p>
          <a:p>
            <a:pPr lvl="1" algn="just"/>
            <a:r>
              <a:rPr lang="en-US" sz="2000" dirty="0"/>
              <a:t>Audits and Investigations</a:t>
            </a:r>
          </a:p>
        </p:txBody>
      </p:sp>
    </p:spTree>
    <p:extLst>
      <p:ext uri="{BB962C8B-B14F-4D97-AF65-F5344CB8AC3E}">
        <p14:creationId xmlns:p14="http://schemas.microsoft.com/office/powerpoint/2010/main" val="1733577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4C793B-055F-8D2D-9D32-1E891CA8F6F5}"/>
              </a:ext>
            </a:extLst>
          </p:cNvPr>
          <p:cNvSpPr>
            <a:spLocks noGrp="1"/>
          </p:cNvSpPr>
          <p:nvPr>
            <p:ph idx="1"/>
          </p:nvPr>
        </p:nvSpPr>
        <p:spPr/>
        <p:txBody>
          <a:bodyPr/>
          <a:lstStyle/>
          <a:p>
            <a:r>
              <a:rPr lang="en-US" dirty="0"/>
              <a:t>Informed Consent</a:t>
            </a:r>
          </a:p>
          <a:p>
            <a:pPr marL="0" indent="0">
              <a:buNone/>
            </a:pPr>
            <a:endParaRPr lang="en-US" dirty="0"/>
          </a:p>
          <a:p>
            <a:r>
              <a:rPr lang="en-US" dirty="0"/>
              <a:t>Telemedicine/Telehealth</a:t>
            </a:r>
          </a:p>
          <a:p>
            <a:pPr marL="0" indent="0">
              <a:buNone/>
            </a:pPr>
            <a:endParaRPr lang="en-US" dirty="0"/>
          </a:p>
          <a:p>
            <a:r>
              <a:rPr lang="en-US" dirty="0"/>
              <a:t>Patient Compliance and Outcomes </a:t>
            </a:r>
          </a:p>
        </p:txBody>
      </p:sp>
      <p:sp>
        <p:nvSpPr>
          <p:cNvPr id="3" name="Title 2">
            <a:extLst>
              <a:ext uri="{FF2B5EF4-FFF2-40B4-BE49-F238E27FC236}">
                <a16:creationId xmlns:a16="http://schemas.microsoft.com/office/drawing/2014/main" id="{7AFC9DCA-8D8C-243B-B668-20AC8771CEFF}"/>
              </a:ext>
            </a:extLst>
          </p:cNvPr>
          <p:cNvSpPr>
            <a:spLocks noGrp="1"/>
          </p:cNvSpPr>
          <p:nvPr>
            <p:ph type="title"/>
          </p:nvPr>
        </p:nvSpPr>
        <p:spPr>
          <a:xfrm>
            <a:off x="500591" y="300336"/>
            <a:ext cx="11190817" cy="924960"/>
          </a:xfrm>
        </p:spPr>
        <p:txBody>
          <a:bodyPr/>
          <a:lstStyle/>
          <a:p>
            <a:pPr algn="ctr"/>
            <a:r>
              <a:rPr lang="en-US" dirty="0"/>
              <a:t>Key Legal Issues Which Impact the Provision of Behavioral Sleep Medicine</a:t>
            </a:r>
          </a:p>
        </p:txBody>
      </p:sp>
      <p:sp>
        <p:nvSpPr>
          <p:cNvPr id="4" name="Content Placeholder 3">
            <a:extLst>
              <a:ext uri="{FF2B5EF4-FFF2-40B4-BE49-F238E27FC236}">
                <a16:creationId xmlns:a16="http://schemas.microsoft.com/office/drawing/2014/main" id="{B1D1AEF1-2B0A-D506-808E-0D22F55AE769}"/>
              </a:ext>
            </a:extLst>
          </p:cNvPr>
          <p:cNvSpPr>
            <a:spLocks noGrp="1"/>
          </p:cNvSpPr>
          <p:nvPr>
            <p:ph idx="18"/>
          </p:nvPr>
        </p:nvSpPr>
        <p:spPr/>
        <p:txBody>
          <a:bodyPr/>
          <a:lstStyle/>
          <a:p>
            <a:r>
              <a:rPr lang="en-US" dirty="0"/>
              <a:t>Clinical Coordination/</a:t>
            </a:r>
            <a:br>
              <a:rPr lang="en-US" dirty="0"/>
            </a:br>
            <a:r>
              <a:rPr lang="en-US" dirty="0"/>
              <a:t>Navigation</a:t>
            </a:r>
          </a:p>
          <a:p>
            <a:pPr marL="0" indent="0">
              <a:buNone/>
            </a:pPr>
            <a:endParaRPr lang="en-US" dirty="0"/>
          </a:p>
          <a:p>
            <a:r>
              <a:rPr lang="en-US" dirty="0"/>
              <a:t>Documentation</a:t>
            </a:r>
          </a:p>
          <a:p>
            <a:pPr marL="0" indent="0">
              <a:buNone/>
            </a:pPr>
            <a:endParaRPr lang="en-US" dirty="0"/>
          </a:p>
          <a:p>
            <a:r>
              <a:rPr lang="en-US" dirty="0"/>
              <a:t>Follow-up </a:t>
            </a:r>
          </a:p>
        </p:txBody>
      </p:sp>
      <p:sp>
        <p:nvSpPr>
          <p:cNvPr id="5" name="Content Placeholder 4">
            <a:extLst>
              <a:ext uri="{FF2B5EF4-FFF2-40B4-BE49-F238E27FC236}">
                <a16:creationId xmlns:a16="http://schemas.microsoft.com/office/drawing/2014/main" id="{20AD39B8-5A0D-7F64-E4A8-29E6124B5960}"/>
              </a:ext>
            </a:extLst>
          </p:cNvPr>
          <p:cNvSpPr>
            <a:spLocks noGrp="1"/>
          </p:cNvSpPr>
          <p:nvPr>
            <p:ph idx="19"/>
          </p:nvPr>
        </p:nvSpPr>
        <p:spPr/>
        <p:txBody>
          <a:bodyPr/>
          <a:lstStyle/>
          <a:p>
            <a:r>
              <a:rPr lang="en-US" dirty="0"/>
              <a:t>Security of Patient Data, Payment, and Liability</a:t>
            </a:r>
          </a:p>
          <a:p>
            <a:pPr marL="0" indent="0">
              <a:buNone/>
            </a:pPr>
            <a:endParaRPr lang="en-US" dirty="0"/>
          </a:p>
          <a:p>
            <a:r>
              <a:rPr lang="en-US" dirty="0"/>
              <a:t>Regulatory Compliance</a:t>
            </a:r>
          </a:p>
          <a:p>
            <a:pPr marL="0" indent="0">
              <a:buNone/>
            </a:pPr>
            <a:endParaRPr lang="en-US" dirty="0"/>
          </a:p>
          <a:p>
            <a:r>
              <a:rPr lang="en-US" dirty="0"/>
              <a:t>Patient Questionnaire and Satisfaction</a:t>
            </a:r>
          </a:p>
        </p:txBody>
      </p:sp>
      <p:cxnSp>
        <p:nvCxnSpPr>
          <p:cNvPr id="7" name="Straight Arrow Connector 6">
            <a:extLst>
              <a:ext uri="{FF2B5EF4-FFF2-40B4-BE49-F238E27FC236}">
                <a16:creationId xmlns:a16="http://schemas.microsoft.com/office/drawing/2014/main" id="{A33F088D-AF02-BF10-9A26-7217F9CDFAE9}"/>
              </a:ext>
            </a:extLst>
          </p:cNvPr>
          <p:cNvCxnSpPr>
            <a:cxnSpLocks/>
          </p:cNvCxnSpPr>
          <p:nvPr/>
        </p:nvCxnSpPr>
        <p:spPr bwMode="auto">
          <a:xfrm>
            <a:off x="2898648" y="1874520"/>
            <a:ext cx="493776"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8ADBC7A7-903E-0F85-210A-862BDE518FB1}"/>
              </a:ext>
            </a:extLst>
          </p:cNvPr>
          <p:cNvCxnSpPr>
            <a:cxnSpLocks/>
          </p:cNvCxnSpPr>
          <p:nvPr/>
        </p:nvCxnSpPr>
        <p:spPr bwMode="auto">
          <a:xfrm>
            <a:off x="3517010" y="2785872"/>
            <a:ext cx="433198"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D737CFD2-068A-E80E-0B9F-EE52472FBF5D}"/>
              </a:ext>
            </a:extLst>
          </p:cNvPr>
          <p:cNvCxnSpPr>
            <a:cxnSpLocks/>
          </p:cNvCxnSpPr>
          <p:nvPr/>
        </p:nvCxnSpPr>
        <p:spPr bwMode="auto">
          <a:xfrm>
            <a:off x="1949533" y="3977640"/>
            <a:ext cx="482771"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D7DAE79A-FB31-E7B6-B2BA-BFDE50126C8C}"/>
              </a:ext>
            </a:extLst>
          </p:cNvPr>
          <p:cNvCxnSpPr>
            <a:cxnSpLocks/>
          </p:cNvCxnSpPr>
          <p:nvPr/>
        </p:nvCxnSpPr>
        <p:spPr bwMode="auto">
          <a:xfrm>
            <a:off x="7019544" y="2173224"/>
            <a:ext cx="441960"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8D1B8F1F-C79E-25E7-D4C6-665C045E8820}"/>
              </a:ext>
            </a:extLst>
          </p:cNvPr>
          <p:cNvCxnSpPr>
            <a:cxnSpLocks/>
          </p:cNvCxnSpPr>
          <p:nvPr/>
        </p:nvCxnSpPr>
        <p:spPr bwMode="auto">
          <a:xfrm>
            <a:off x="7019544" y="3081528"/>
            <a:ext cx="441960"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C1BB8DB2-077B-12E5-E59C-2CF692E0C6F0}"/>
              </a:ext>
            </a:extLst>
          </p:cNvPr>
          <p:cNvCxnSpPr>
            <a:cxnSpLocks/>
          </p:cNvCxnSpPr>
          <p:nvPr/>
        </p:nvCxnSpPr>
        <p:spPr bwMode="auto">
          <a:xfrm>
            <a:off x="5934456" y="4315968"/>
            <a:ext cx="493776"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B05D6358-C553-ED27-480E-913CEF65A657}"/>
              </a:ext>
            </a:extLst>
          </p:cNvPr>
          <p:cNvCxnSpPr>
            <a:cxnSpLocks/>
          </p:cNvCxnSpPr>
          <p:nvPr/>
        </p:nvCxnSpPr>
        <p:spPr bwMode="auto">
          <a:xfrm>
            <a:off x="9619488" y="2173224"/>
            <a:ext cx="475488"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211F185C-39FA-B68C-DC55-5D2D1C1D0780}"/>
              </a:ext>
            </a:extLst>
          </p:cNvPr>
          <p:cNvCxnSpPr>
            <a:cxnSpLocks/>
          </p:cNvCxnSpPr>
          <p:nvPr/>
        </p:nvCxnSpPr>
        <p:spPr bwMode="auto">
          <a:xfrm>
            <a:off x="10094976" y="3081528"/>
            <a:ext cx="402336"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D30FB379-B5B4-F944-8796-DBD7F6E94BDE}"/>
              </a:ext>
            </a:extLst>
          </p:cNvPr>
          <p:cNvCxnSpPr>
            <a:cxnSpLocks/>
          </p:cNvCxnSpPr>
          <p:nvPr/>
        </p:nvCxnSpPr>
        <p:spPr bwMode="auto">
          <a:xfrm>
            <a:off x="9523476" y="3977640"/>
            <a:ext cx="397764"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62015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E98695-FAD9-18FF-09B7-AA18D24704B6}"/>
              </a:ext>
            </a:extLst>
          </p:cNvPr>
          <p:cNvSpPr>
            <a:spLocks noGrp="1"/>
          </p:cNvSpPr>
          <p:nvPr>
            <p:ph idx="1"/>
          </p:nvPr>
        </p:nvSpPr>
        <p:spPr/>
        <p:txBody>
          <a:bodyPr/>
          <a:lstStyle/>
          <a:p>
            <a:r>
              <a:rPr lang="en-US" sz="2400" dirty="0"/>
              <a:t>Remote Patient Monitoring (RPM)</a:t>
            </a:r>
          </a:p>
          <a:p>
            <a:r>
              <a:rPr lang="en-US" sz="2400" dirty="0"/>
              <a:t>Development of Sleep Biomarkers</a:t>
            </a:r>
          </a:p>
          <a:p>
            <a:r>
              <a:rPr lang="en-US" sz="2400" dirty="0"/>
              <a:t>Sleep Optimization</a:t>
            </a:r>
          </a:p>
          <a:p>
            <a:r>
              <a:rPr lang="en-US" sz="2400" dirty="0"/>
              <a:t>Outcomes Management</a:t>
            </a:r>
          </a:p>
          <a:p>
            <a:r>
              <a:rPr lang="en-US" sz="2400" dirty="0"/>
              <a:t>Risk Management</a:t>
            </a:r>
          </a:p>
          <a:p>
            <a:r>
              <a:rPr lang="en-US" sz="2400" dirty="0"/>
              <a:t>Focus on Patient Population Health Management</a:t>
            </a:r>
          </a:p>
        </p:txBody>
      </p:sp>
      <p:sp>
        <p:nvSpPr>
          <p:cNvPr id="3" name="Content Placeholder 2">
            <a:extLst>
              <a:ext uri="{FF2B5EF4-FFF2-40B4-BE49-F238E27FC236}">
                <a16:creationId xmlns:a16="http://schemas.microsoft.com/office/drawing/2014/main" id="{85BCB5B6-FF53-87D2-3BFC-357273A7888E}"/>
              </a:ext>
            </a:extLst>
          </p:cNvPr>
          <p:cNvSpPr>
            <a:spLocks noGrp="1"/>
          </p:cNvSpPr>
          <p:nvPr>
            <p:ph idx="17"/>
          </p:nvPr>
        </p:nvSpPr>
        <p:spPr/>
        <p:txBody>
          <a:bodyPr/>
          <a:lstStyle/>
          <a:p>
            <a:r>
              <a:rPr lang="en-US" sz="2400" dirty="0"/>
              <a:t>Sleep as a Vital Sign</a:t>
            </a:r>
          </a:p>
          <a:p>
            <a:r>
              <a:rPr lang="en-US" sz="2400" dirty="0"/>
              <a:t>AI Screen           Future of Screening Treatment, and Diagnosis</a:t>
            </a:r>
          </a:p>
          <a:p>
            <a:r>
              <a:rPr lang="en-US" sz="2400" dirty="0"/>
              <a:t>Addressing Sleep Disorders on a Global Basis</a:t>
            </a:r>
          </a:p>
          <a:p>
            <a:r>
              <a:rPr lang="en-US" sz="2400" dirty="0"/>
              <a:t>Treatment Collaboration</a:t>
            </a:r>
          </a:p>
          <a:p>
            <a:r>
              <a:rPr lang="en-US" sz="2400" dirty="0"/>
              <a:t>AI Assessments</a:t>
            </a:r>
          </a:p>
        </p:txBody>
      </p:sp>
      <p:sp>
        <p:nvSpPr>
          <p:cNvPr id="4" name="Title 3">
            <a:extLst>
              <a:ext uri="{FF2B5EF4-FFF2-40B4-BE49-F238E27FC236}">
                <a16:creationId xmlns:a16="http://schemas.microsoft.com/office/drawing/2014/main" id="{3B72D423-90D1-23E5-0D32-A9D271F90186}"/>
              </a:ext>
            </a:extLst>
          </p:cNvPr>
          <p:cNvSpPr>
            <a:spLocks noGrp="1"/>
          </p:cNvSpPr>
          <p:nvPr>
            <p:ph type="title"/>
          </p:nvPr>
        </p:nvSpPr>
        <p:spPr>
          <a:xfrm>
            <a:off x="500591" y="638664"/>
            <a:ext cx="11190817" cy="565982"/>
          </a:xfrm>
        </p:spPr>
        <p:txBody>
          <a:bodyPr/>
          <a:lstStyle/>
          <a:p>
            <a:pPr algn="ctr"/>
            <a:r>
              <a:rPr lang="en-US" sz="4000" dirty="0"/>
              <a:t>Behavioral Sleep Medicine – Legal Issues</a:t>
            </a:r>
          </a:p>
        </p:txBody>
      </p:sp>
      <p:cxnSp>
        <p:nvCxnSpPr>
          <p:cNvPr id="5" name="Straight Arrow Connector 4">
            <a:extLst>
              <a:ext uri="{FF2B5EF4-FFF2-40B4-BE49-F238E27FC236}">
                <a16:creationId xmlns:a16="http://schemas.microsoft.com/office/drawing/2014/main" id="{41582AEA-EFAF-6BB8-1D95-57D6DEDF85D3}"/>
              </a:ext>
            </a:extLst>
          </p:cNvPr>
          <p:cNvCxnSpPr>
            <a:cxnSpLocks/>
          </p:cNvCxnSpPr>
          <p:nvPr/>
        </p:nvCxnSpPr>
        <p:spPr bwMode="auto">
          <a:xfrm>
            <a:off x="7927848" y="2395728"/>
            <a:ext cx="329184"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59376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E98695-FAD9-18FF-09B7-AA18D24704B6}"/>
              </a:ext>
            </a:extLst>
          </p:cNvPr>
          <p:cNvSpPr>
            <a:spLocks noGrp="1"/>
          </p:cNvSpPr>
          <p:nvPr>
            <p:ph idx="1"/>
          </p:nvPr>
        </p:nvSpPr>
        <p:spPr>
          <a:xfrm>
            <a:off x="500591" y="1853501"/>
            <a:ext cx="5394960" cy="4365835"/>
          </a:xfrm>
        </p:spPr>
        <p:txBody>
          <a:bodyPr/>
          <a:lstStyle/>
          <a:p>
            <a:r>
              <a:rPr lang="en-US" sz="2400" dirty="0"/>
              <a:t>Stark Law – Stark III</a:t>
            </a:r>
          </a:p>
          <a:p>
            <a:r>
              <a:rPr lang="en-US" sz="2400" dirty="0"/>
              <a:t>Anti-Kickback Statute</a:t>
            </a:r>
          </a:p>
          <a:p>
            <a:r>
              <a:rPr lang="en-US" sz="2400" dirty="0"/>
              <a:t>Anti-Markup Rules</a:t>
            </a:r>
          </a:p>
          <a:p>
            <a:r>
              <a:rPr lang="en-US" sz="2400" dirty="0"/>
              <a:t>2024 Physician Fee Schedule (PFS)</a:t>
            </a:r>
          </a:p>
          <a:p>
            <a:r>
              <a:rPr lang="en-US" sz="2400" dirty="0"/>
              <a:t>DME Regulations</a:t>
            </a:r>
          </a:p>
          <a:p>
            <a:r>
              <a:rPr lang="en-US" sz="2400" dirty="0"/>
              <a:t>States Fraud and Abuse Laws </a:t>
            </a:r>
          </a:p>
        </p:txBody>
      </p:sp>
      <p:sp>
        <p:nvSpPr>
          <p:cNvPr id="3" name="Content Placeholder 2">
            <a:extLst>
              <a:ext uri="{FF2B5EF4-FFF2-40B4-BE49-F238E27FC236}">
                <a16:creationId xmlns:a16="http://schemas.microsoft.com/office/drawing/2014/main" id="{85BCB5B6-FF53-87D2-3BFC-357273A7888E}"/>
              </a:ext>
            </a:extLst>
          </p:cNvPr>
          <p:cNvSpPr>
            <a:spLocks noGrp="1"/>
          </p:cNvSpPr>
          <p:nvPr>
            <p:ph idx="17"/>
          </p:nvPr>
        </p:nvSpPr>
        <p:spPr>
          <a:xfrm>
            <a:off x="6296451" y="1853500"/>
            <a:ext cx="5394960" cy="4365835"/>
          </a:xfrm>
        </p:spPr>
        <p:txBody>
          <a:bodyPr/>
          <a:lstStyle/>
          <a:p>
            <a:pPr marL="0" indent="0">
              <a:buNone/>
            </a:pPr>
            <a:r>
              <a:rPr lang="en-US" sz="2400" b="1" dirty="0"/>
              <a:t>Key Compliance Issues</a:t>
            </a:r>
          </a:p>
          <a:p>
            <a:pPr lvl="1"/>
            <a:r>
              <a:rPr lang="en-US" sz="2200" dirty="0"/>
              <a:t>Medicare Coverage and Payment</a:t>
            </a:r>
          </a:p>
          <a:p>
            <a:pPr lvl="1"/>
            <a:r>
              <a:rPr lang="en-US" sz="2200" dirty="0"/>
              <a:t>Billing and Reimbursement</a:t>
            </a:r>
          </a:p>
          <a:p>
            <a:pPr lvl="1"/>
            <a:r>
              <a:rPr lang="en-US" sz="2200" dirty="0"/>
              <a:t>National Coverage Determination (NCD)</a:t>
            </a:r>
          </a:p>
          <a:p>
            <a:pPr lvl="1"/>
            <a:r>
              <a:rPr lang="en-US" sz="2200" dirty="0"/>
              <a:t>Local Coverage Determination (LCD)</a:t>
            </a:r>
          </a:p>
          <a:p>
            <a:pPr lvl="1"/>
            <a:r>
              <a:rPr lang="en-US" sz="2200" dirty="0"/>
              <a:t>OIG Work Plan for FY 2024</a:t>
            </a:r>
          </a:p>
        </p:txBody>
      </p:sp>
      <p:sp>
        <p:nvSpPr>
          <p:cNvPr id="4" name="Title 3">
            <a:extLst>
              <a:ext uri="{FF2B5EF4-FFF2-40B4-BE49-F238E27FC236}">
                <a16:creationId xmlns:a16="http://schemas.microsoft.com/office/drawing/2014/main" id="{3B72D423-90D1-23E5-0D32-A9D271F90186}"/>
              </a:ext>
            </a:extLst>
          </p:cNvPr>
          <p:cNvSpPr>
            <a:spLocks noGrp="1"/>
          </p:cNvSpPr>
          <p:nvPr>
            <p:ph type="title"/>
          </p:nvPr>
        </p:nvSpPr>
        <p:spPr>
          <a:xfrm>
            <a:off x="500591" y="638664"/>
            <a:ext cx="11190817" cy="565982"/>
          </a:xfrm>
        </p:spPr>
        <p:txBody>
          <a:bodyPr/>
          <a:lstStyle/>
          <a:p>
            <a:pPr algn="ctr"/>
            <a:r>
              <a:rPr lang="en-US" sz="4000" dirty="0"/>
              <a:t>Key Regulations Which Impact the Provision of Behavioral Sleep Medicine</a:t>
            </a:r>
          </a:p>
        </p:txBody>
      </p:sp>
    </p:spTree>
    <p:extLst>
      <p:ext uri="{BB962C8B-B14F-4D97-AF65-F5344CB8AC3E}">
        <p14:creationId xmlns:p14="http://schemas.microsoft.com/office/powerpoint/2010/main" val="1898316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4C793B-055F-8D2D-9D32-1E891CA8F6F5}"/>
              </a:ext>
            </a:extLst>
          </p:cNvPr>
          <p:cNvSpPr>
            <a:spLocks noGrp="1"/>
          </p:cNvSpPr>
          <p:nvPr>
            <p:ph idx="1"/>
          </p:nvPr>
        </p:nvSpPr>
        <p:spPr>
          <a:xfrm>
            <a:off x="491065" y="1647111"/>
            <a:ext cx="3657600" cy="4717113"/>
          </a:xfrm>
        </p:spPr>
        <p:style>
          <a:lnRef idx="2">
            <a:schemeClr val="dk1"/>
          </a:lnRef>
          <a:fillRef idx="1">
            <a:schemeClr val="lt1"/>
          </a:fillRef>
          <a:effectRef idx="0">
            <a:schemeClr val="dk1"/>
          </a:effectRef>
          <a:fontRef idx="minor">
            <a:schemeClr val="dk1"/>
          </a:fontRef>
        </p:style>
        <p:txBody>
          <a:bodyPr/>
          <a:lstStyle/>
          <a:p>
            <a:r>
              <a:rPr lang="en-US" sz="1800" b="1" dirty="0"/>
              <a:t>Due Diligence</a:t>
            </a:r>
          </a:p>
          <a:p>
            <a:pPr lvl="1"/>
            <a:r>
              <a:rPr lang="en-US" sz="1600" dirty="0"/>
              <a:t>Legal Visibility</a:t>
            </a:r>
          </a:p>
          <a:p>
            <a:pPr lvl="1"/>
            <a:r>
              <a:rPr lang="en-US" sz="1600" dirty="0"/>
              <a:t>Market Payor Analysis</a:t>
            </a:r>
          </a:p>
          <a:p>
            <a:pPr lvl="1"/>
            <a:r>
              <a:rPr lang="en-US" sz="1600" dirty="0"/>
              <a:t>Payor Feasibility</a:t>
            </a:r>
          </a:p>
          <a:p>
            <a:pPr lvl="1"/>
            <a:r>
              <a:rPr lang="en-US" sz="1600" dirty="0"/>
              <a:t>Pro Forma</a:t>
            </a:r>
          </a:p>
          <a:p>
            <a:pPr lvl="1"/>
            <a:r>
              <a:rPr lang="en-US" sz="1600" dirty="0"/>
              <a:t>Business Plan</a:t>
            </a:r>
          </a:p>
          <a:p>
            <a:r>
              <a:rPr lang="en-US" sz="1800" b="1" dirty="0"/>
              <a:t>Legal Issues</a:t>
            </a:r>
          </a:p>
          <a:p>
            <a:pPr lvl="1"/>
            <a:r>
              <a:rPr lang="en-US" sz="1600" dirty="0"/>
              <a:t>State Licensure</a:t>
            </a:r>
          </a:p>
          <a:p>
            <a:pPr lvl="1"/>
            <a:r>
              <a:rPr lang="en-US" sz="1600" dirty="0"/>
              <a:t>Medicare Coverage</a:t>
            </a:r>
          </a:p>
          <a:p>
            <a:pPr lvl="1"/>
            <a:r>
              <a:rPr lang="en-US" sz="1600" dirty="0"/>
              <a:t>Medicare Conditions of Coverage</a:t>
            </a:r>
          </a:p>
          <a:p>
            <a:pPr lvl="1"/>
            <a:r>
              <a:rPr lang="en-US" sz="1600" dirty="0"/>
              <a:t>Documentation</a:t>
            </a:r>
          </a:p>
          <a:p>
            <a:pPr lvl="1"/>
            <a:r>
              <a:rPr lang="en-US" sz="1600" dirty="0"/>
              <a:t>Fraud and Abuse</a:t>
            </a:r>
          </a:p>
          <a:p>
            <a:pPr lvl="1"/>
            <a:r>
              <a:rPr lang="en-US" sz="1600" dirty="0"/>
              <a:t>Telehealth/Telemedicine</a:t>
            </a:r>
          </a:p>
          <a:p>
            <a:pPr lvl="1"/>
            <a:r>
              <a:rPr lang="en-US" sz="1600" dirty="0"/>
              <a:t>Accreditation</a:t>
            </a:r>
          </a:p>
        </p:txBody>
      </p:sp>
      <p:sp>
        <p:nvSpPr>
          <p:cNvPr id="3" name="Title 2">
            <a:extLst>
              <a:ext uri="{FF2B5EF4-FFF2-40B4-BE49-F238E27FC236}">
                <a16:creationId xmlns:a16="http://schemas.microsoft.com/office/drawing/2014/main" id="{7AFC9DCA-8D8C-243B-B668-20AC8771CEFF}"/>
              </a:ext>
            </a:extLst>
          </p:cNvPr>
          <p:cNvSpPr>
            <a:spLocks noGrp="1"/>
          </p:cNvSpPr>
          <p:nvPr>
            <p:ph type="title"/>
          </p:nvPr>
        </p:nvSpPr>
        <p:spPr>
          <a:xfrm>
            <a:off x="500591" y="300336"/>
            <a:ext cx="11190817" cy="924960"/>
          </a:xfrm>
        </p:spPr>
        <p:txBody>
          <a:bodyPr/>
          <a:lstStyle/>
          <a:p>
            <a:pPr algn="ctr"/>
            <a:r>
              <a:rPr lang="en-US" dirty="0"/>
              <a:t>Key Legal Issues Which Impact the Provision of Behavioral Sleep Medicine</a:t>
            </a:r>
          </a:p>
        </p:txBody>
      </p:sp>
      <p:sp>
        <p:nvSpPr>
          <p:cNvPr id="4" name="Content Placeholder 3">
            <a:extLst>
              <a:ext uri="{FF2B5EF4-FFF2-40B4-BE49-F238E27FC236}">
                <a16:creationId xmlns:a16="http://schemas.microsoft.com/office/drawing/2014/main" id="{B1D1AEF1-2B0A-D506-808E-0D22F55AE769}"/>
              </a:ext>
            </a:extLst>
          </p:cNvPr>
          <p:cNvSpPr>
            <a:spLocks noGrp="1"/>
          </p:cNvSpPr>
          <p:nvPr>
            <p:ph idx="18"/>
          </p:nvPr>
        </p:nvSpPr>
        <p:spPr>
          <a:xfrm>
            <a:off x="8024283" y="1647111"/>
            <a:ext cx="3657600" cy="4717113"/>
          </a:xfrm>
        </p:spPr>
        <p:style>
          <a:lnRef idx="2">
            <a:schemeClr val="dk1"/>
          </a:lnRef>
          <a:fillRef idx="1">
            <a:schemeClr val="lt1"/>
          </a:fillRef>
          <a:effectRef idx="0">
            <a:schemeClr val="dk1"/>
          </a:effectRef>
          <a:fontRef idx="minor">
            <a:schemeClr val="dk1"/>
          </a:fontRef>
        </p:style>
        <p:txBody>
          <a:bodyPr/>
          <a:lstStyle/>
          <a:p>
            <a:r>
              <a:rPr lang="en-US" sz="1800" b="1" dirty="0"/>
              <a:t>Policies and Procedures</a:t>
            </a:r>
          </a:p>
          <a:p>
            <a:pPr lvl="1"/>
            <a:r>
              <a:rPr lang="en-US" sz="1600" dirty="0"/>
              <a:t>Services and Staff</a:t>
            </a:r>
          </a:p>
          <a:p>
            <a:pPr lvl="1"/>
            <a:r>
              <a:rPr lang="en-US" sz="1600" dirty="0"/>
              <a:t>Personnel Policies</a:t>
            </a:r>
          </a:p>
          <a:p>
            <a:pPr lvl="1"/>
            <a:r>
              <a:rPr lang="en-US" sz="1600" dirty="0"/>
              <a:t>Operational Policies</a:t>
            </a:r>
          </a:p>
          <a:p>
            <a:pPr lvl="1"/>
            <a:r>
              <a:rPr lang="en-US" sz="1600" dirty="0"/>
              <a:t>Regulatory Compliance</a:t>
            </a:r>
          </a:p>
          <a:p>
            <a:pPr lvl="1"/>
            <a:r>
              <a:rPr lang="en-US" sz="1600" dirty="0"/>
              <a:t>Compliance Plan</a:t>
            </a:r>
          </a:p>
          <a:p>
            <a:pPr lvl="1"/>
            <a:r>
              <a:rPr lang="en-US" sz="1600" dirty="0"/>
              <a:t>HIPAA</a:t>
            </a:r>
          </a:p>
          <a:p>
            <a:pPr lvl="1"/>
            <a:r>
              <a:rPr lang="en-US" sz="1600" dirty="0"/>
              <a:t>Forms</a:t>
            </a:r>
          </a:p>
        </p:txBody>
      </p:sp>
      <p:sp>
        <p:nvSpPr>
          <p:cNvPr id="5" name="Content Placeholder 4">
            <a:extLst>
              <a:ext uri="{FF2B5EF4-FFF2-40B4-BE49-F238E27FC236}">
                <a16:creationId xmlns:a16="http://schemas.microsoft.com/office/drawing/2014/main" id="{20AD39B8-5A0D-7F64-E4A8-29E6124B5960}"/>
              </a:ext>
            </a:extLst>
          </p:cNvPr>
          <p:cNvSpPr>
            <a:spLocks noGrp="1"/>
          </p:cNvSpPr>
          <p:nvPr>
            <p:ph idx="19"/>
          </p:nvPr>
        </p:nvSpPr>
        <p:spPr>
          <a:xfrm>
            <a:off x="4257674" y="1647111"/>
            <a:ext cx="3657600" cy="4717113"/>
          </a:xfrm>
        </p:spPr>
        <p:style>
          <a:lnRef idx="2">
            <a:schemeClr val="dk1"/>
          </a:lnRef>
          <a:fillRef idx="1">
            <a:schemeClr val="lt1"/>
          </a:fillRef>
          <a:effectRef idx="0">
            <a:schemeClr val="dk1"/>
          </a:effectRef>
          <a:fontRef idx="minor">
            <a:schemeClr val="dk1"/>
          </a:fontRef>
        </p:style>
        <p:txBody>
          <a:bodyPr/>
          <a:lstStyle/>
          <a:p>
            <a:r>
              <a:rPr lang="en-US" sz="1800" b="1" dirty="0"/>
              <a:t>Contracting, Coding, and Reimbursement</a:t>
            </a:r>
            <a:endParaRPr lang="en-US" sz="1800" dirty="0"/>
          </a:p>
          <a:p>
            <a:pPr lvl="1"/>
            <a:r>
              <a:rPr lang="en-US" sz="1600" dirty="0"/>
              <a:t>Cost Structure</a:t>
            </a:r>
          </a:p>
          <a:p>
            <a:pPr lvl="1"/>
            <a:r>
              <a:rPr lang="en-US" sz="1600" dirty="0"/>
              <a:t>Coding</a:t>
            </a:r>
          </a:p>
          <a:p>
            <a:pPr lvl="1"/>
            <a:r>
              <a:rPr lang="en-US" sz="1600" dirty="0"/>
              <a:t>Contract Negations</a:t>
            </a:r>
          </a:p>
          <a:p>
            <a:pPr lvl="1"/>
            <a:r>
              <a:rPr lang="en-US" sz="1600" dirty="0"/>
              <a:t>Setting up a Fee Schedule</a:t>
            </a:r>
          </a:p>
          <a:p>
            <a:r>
              <a:rPr lang="en-US" sz="1800" b="1" dirty="0"/>
              <a:t>Payment Denials</a:t>
            </a:r>
            <a:endParaRPr lang="en-US" sz="1800" dirty="0"/>
          </a:p>
          <a:p>
            <a:pPr lvl="1"/>
            <a:r>
              <a:rPr lang="en-US" sz="1600" dirty="0"/>
              <a:t>Insurance Verification</a:t>
            </a:r>
          </a:p>
          <a:p>
            <a:pPr lvl="1"/>
            <a:r>
              <a:rPr lang="en-US" sz="1600" dirty="0"/>
              <a:t>Monitoring Claims</a:t>
            </a:r>
          </a:p>
          <a:p>
            <a:pPr lvl="1"/>
            <a:r>
              <a:rPr lang="en-US" sz="1600" dirty="0"/>
              <a:t>Appeal Process</a:t>
            </a:r>
          </a:p>
        </p:txBody>
      </p:sp>
    </p:spTree>
    <p:extLst>
      <p:ext uri="{BB962C8B-B14F-4D97-AF65-F5344CB8AC3E}">
        <p14:creationId xmlns:p14="http://schemas.microsoft.com/office/powerpoint/2010/main" val="3333376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E6377-DD8C-4BBC-AFD1-A0C8E95D6ADC}"/>
              </a:ext>
            </a:extLst>
          </p:cNvPr>
          <p:cNvSpPr>
            <a:spLocks noGrp="1"/>
          </p:cNvSpPr>
          <p:nvPr>
            <p:ph type="title"/>
          </p:nvPr>
        </p:nvSpPr>
        <p:spPr/>
        <p:txBody>
          <a:bodyPr/>
          <a:lstStyle/>
          <a:p>
            <a:pPr algn="ctr"/>
            <a:r>
              <a:rPr lang="en-US" sz="4000" dirty="0"/>
              <a:t>Tips for Avoiding Legal Risk in Behavioral Sleep Medicine</a:t>
            </a:r>
          </a:p>
        </p:txBody>
      </p:sp>
      <p:sp>
        <p:nvSpPr>
          <p:cNvPr id="3" name="Content Placeholder 2">
            <a:extLst>
              <a:ext uri="{FF2B5EF4-FFF2-40B4-BE49-F238E27FC236}">
                <a16:creationId xmlns:a16="http://schemas.microsoft.com/office/drawing/2014/main" id="{956D2961-0A23-70E6-85C3-1FE558942942}"/>
              </a:ext>
            </a:extLst>
          </p:cNvPr>
          <p:cNvSpPr>
            <a:spLocks noGrp="1"/>
          </p:cNvSpPr>
          <p:nvPr>
            <p:ph idx="1"/>
          </p:nvPr>
        </p:nvSpPr>
        <p:spPr/>
        <p:txBody>
          <a:bodyPr/>
          <a:lstStyle/>
          <a:p>
            <a:pPr algn="just"/>
            <a:r>
              <a:rPr lang="en-US" sz="2400" dirty="0"/>
              <a:t>Documentation</a:t>
            </a:r>
          </a:p>
          <a:p>
            <a:pPr algn="just"/>
            <a:r>
              <a:rPr lang="en-US" sz="2400" dirty="0"/>
              <a:t>Compliance Program           Demonstrate Regulatory Compliances</a:t>
            </a:r>
          </a:p>
          <a:p>
            <a:pPr lvl="1" algn="just"/>
            <a:r>
              <a:rPr lang="en-US" sz="2000" dirty="0"/>
              <a:t>Implementing written standards of conduct and policies and procedures;</a:t>
            </a:r>
          </a:p>
          <a:p>
            <a:pPr lvl="1" algn="just"/>
            <a:r>
              <a:rPr lang="en-US" sz="2000" dirty="0"/>
              <a:t>Designating a compliance officer and compliance committee;</a:t>
            </a:r>
          </a:p>
          <a:p>
            <a:pPr lvl="1" algn="just"/>
            <a:r>
              <a:rPr lang="en-US" sz="2000" dirty="0"/>
              <a:t>Develop and implement an effective training and education program;</a:t>
            </a:r>
          </a:p>
          <a:p>
            <a:pPr lvl="1" algn="just"/>
            <a:r>
              <a:rPr lang="en-US" sz="2000" dirty="0"/>
              <a:t>Conducting internal monitoring and auditing;</a:t>
            </a:r>
          </a:p>
          <a:p>
            <a:pPr lvl="1" algn="just"/>
            <a:r>
              <a:rPr lang="en-US" sz="2000" dirty="0"/>
              <a:t>Enforcing standards: consequences and incentives;</a:t>
            </a:r>
          </a:p>
          <a:p>
            <a:pPr lvl="1" algn="just"/>
            <a:r>
              <a:rPr lang="en-US" sz="2000" dirty="0"/>
              <a:t>Risk assessment, auditing, and monitoring; and</a:t>
            </a:r>
          </a:p>
          <a:p>
            <a:pPr lvl="1" algn="just"/>
            <a:r>
              <a:rPr lang="en-US" sz="2000" dirty="0"/>
              <a:t>Responding to detected offenses and developing corrective action.</a:t>
            </a:r>
          </a:p>
        </p:txBody>
      </p:sp>
      <p:cxnSp>
        <p:nvCxnSpPr>
          <p:cNvPr id="4" name="Straight Arrow Connector 3">
            <a:extLst>
              <a:ext uri="{FF2B5EF4-FFF2-40B4-BE49-F238E27FC236}">
                <a16:creationId xmlns:a16="http://schemas.microsoft.com/office/drawing/2014/main" id="{AC6D911C-A035-72C6-AB22-0B630FE4D836}"/>
              </a:ext>
            </a:extLst>
          </p:cNvPr>
          <p:cNvCxnSpPr>
            <a:cxnSpLocks/>
          </p:cNvCxnSpPr>
          <p:nvPr/>
        </p:nvCxnSpPr>
        <p:spPr bwMode="auto">
          <a:xfrm>
            <a:off x="3447288" y="2414016"/>
            <a:ext cx="621792"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23873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E6377-DD8C-4BBC-AFD1-A0C8E95D6ADC}"/>
              </a:ext>
            </a:extLst>
          </p:cNvPr>
          <p:cNvSpPr>
            <a:spLocks noGrp="1"/>
          </p:cNvSpPr>
          <p:nvPr>
            <p:ph type="title"/>
          </p:nvPr>
        </p:nvSpPr>
        <p:spPr/>
        <p:txBody>
          <a:bodyPr/>
          <a:lstStyle/>
          <a:p>
            <a:pPr algn="ctr"/>
            <a:r>
              <a:rPr lang="en-US" sz="4000" dirty="0"/>
              <a:t>Tips for Avoiding Legal Risk in Behavioral Sleep Medicine (cont.)</a:t>
            </a:r>
          </a:p>
        </p:txBody>
      </p:sp>
      <p:sp>
        <p:nvSpPr>
          <p:cNvPr id="3" name="Content Placeholder 2">
            <a:extLst>
              <a:ext uri="{FF2B5EF4-FFF2-40B4-BE49-F238E27FC236}">
                <a16:creationId xmlns:a16="http://schemas.microsoft.com/office/drawing/2014/main" id="{956D2961-0A23-70E6-85C3-1FE558942942}"/>
              </a:ext>
            </a:extLst>
          </p:cNvPr>
          <p:cNvSpPr>
            <a:spLocks noGrp="1"/>
          </p:cNvSpPr>
          <p:nvPr>
            <p:ph idx="1"/>
          </p:nvPr>
        </p:nvSpPr>
        <p:spPr/>
        <p:txBody>
          <a:bodyPr/>
          <a:lstStyle/>
          <a:p>
            <a:pPr algn="just"/>
            <a:r>
              <a:rPr lang="en-US" sz="3200" dirty="0"/>
              <a:t>Patient Forms, Referral Forms, and Claims Submissions</a:t>
            </a:r>
          </a:p>
          <a:p>
            <a:pPr algn="just"/>
            <a:r>
              <a:rPr lang="en-US" sz="3200" dirty="0"/>
              <a:t>Licensure/Trained Providers</a:t>
            </a:r>
          </a:p>
          <a:p>
            <a:pPr algn="just"/>
            <a:r>
              <a:rPr lang="en-US" sz="3200" dirty="0"/>
              <a:t>Stay Updated on Coverage Guidelines, Medicare Medical Policies, and Third-Party Payor policies and procedures</a:t>
            </a:r>
          </a:p>
        </p:txBody>
      </p:sp>
    </p:spTree>
    <p:extLst>
      <p:ext uri="{BB962C8B-B14F-4D97-AF65-F5344CB8AC3E}">
        <p14:creationId xmlns:p14="http://schemas.microsoft.com/office/powerpoint/2010/main" val="242942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E93050-FAF6-A7C8-82F0-91352E8F04AD}"/>
              </a:ext>
            </a:extLst>
          </p:cNvPr>
          <p:cNvSpPr>
            <a:spLocks noGrp="1"/>
          </p:cNvSpPr>
          <p:nvPr>
            <p:ph type="title"/>
          </p:nvPr>
        </p:nvSpPr>
        <p:spPr>
          <a:xfrm>
            <a:off x="683090" y="1901244"/>
            <a:ext cx="11190817" cy="3055512"/>
          </a:xfrm>
        </p:spPr>
        <p:txBody>
          <a:bodyPr/>
          <a:lstStyle/>
          <a:p>
            <a:pPr algn="ctr"/>
            <a:r>
              <a:rPr lang="en-US" dirty="0"/>
              <a:t>Jayme R. Matchinski</a:t>
            </a:r>
            <a:br>
              <a:rPr lang="en-US" dirty="0"/>
            </a:br>
            <a:r>
              <a:rPr lang="en-US" dirty="0"/>
              <a:t>(312) 499-1430</a:t>
            </a:r>
            <a:br>
              <a:rPr lang="en-US" dirty="0"/>
            </a:br>
            <a:r>
              <a:rPr lang="en-US" dirty="0">
                <a:hlinkClick r:id="rId2"/>
              </a:rPr>
              <a:t>jmatchinski@ebglaw.com</a:t>
            </a:r>
            <a:br>
              <a:rPr lang="en-US" dirty="0"/>
            </a:br>
            <a:r>
              <a:rPr lang="en-US" dirty="0"/>
              <a:t>Linkedin.com/in/jaymematchinski</a:t>
            </a:r>
          </a:p>
        </p:txBody>
      </p:sp>
    </p:spTree>
    <p:extLst>
      <p:ext uri="{BB962C8B-B14F-4D97-AF65-F5344CB8AC3E}">
        <p14:creationId xmlns:p14="http://schemas.microsoft.com/office/powerpoint/2010/main" val="217546445"/>
      </p:ext>
    </p:extLst>
  </p:cSld>
  <p:clrMapOvr>
    <a:masterClrMapping/>
  </p:clrMapOvr>
</p:sld>
</file>

<file path=ppt/theme/theme1.xml><?xml version="1.0" encoding="utf-8"?>
<a:theme xmlns:a="http://schemas.openxmlformats.org/drawingml/2006/main" name="Blank">
  <a:themeElements>
    <a:clrScheme name="Custom 16">
      <a:dk1>
        <a:srgbClr val="25435A"/>
      </a:dk1>
      <a:lt1>
        <a:srgbClr val="FFFFFF"/>
      </a:lt1>
      <a:dk2>
        <a:srgbClr val="595959"/>
      </a:dk2>
      <a:lt2>
        <a:srgbClr val="808080"/>
      </a:lt2>
      <a:accent1>
        <a:srgbClr val="41748D"/>
      </a:accent1>
      <a:accent2>
        <a:srgbClr val="EC9F21"/>
      </a:accent2>
      <a:accent3>
        <a:srgbClr val="329ECE"/>
      </a:accent3>
      <a:accent4>
        <a:srgbClr val="D9D9D9"/>
      </a:accent4>
      <a:accent5>
        <a:srgbClr val="1E4C62"/>
      </a:accent5>
      <a:accent6>
        <a:srgbClr val="CC4C03"/>
      </a:accent6>
      <a:hlink>
        <a:srgbClr val="0099FF"/>
      </a:hlink>
      <a:folHlink>
        <a:srgbClr val="99CC00"/>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41748D"/>
        </a:solidFill>
        <a:ln>
          <a:noFill/>
        </a:ln>
        <a:effectLst/>
      </a:spPr>
      <a:bodyPr vert="horz" wrap="square" lIns="0" tIns="0" rIns="0" bIns="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None/>
          <a:tabLst/>
          <a:defRPr kumimoji="0" sz="3600" b="0" i="0" u="none" strike="noStrike" cap="none" normalizeH="0" baseline="0" dirty="0" err="1" smtClean="0">
            <a:ln>
              <a:noFill/>
            </a:ln>
            <a:solidFill>
              <a:schemeClr val="bg1"/>
            </a:solidFill>
            <a:effectLst/>
            <a:latin typeface="+mn-lt"/>
            <a:ea typeface="ＭＳ Ｐゴシック" charset="0"/>
            <a:cs typeface="Geneva" charset="0"/>
          </a:defRPr>
        </a:defPPr>
      </a:lstStyle>
    </a:spDef>
    <a:lnDef>
      <a:spPr bwMode="auto">
        <a:noFill/>
        <a:ln w="952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a:spPr>
      <a:bodyPr/>
      <a:lstStyle/>
    </a:lnDef>
    <a:txDef>
      <a:spPr>
        <a:noFill/>
        <a:ln>
          <a:noFill/>
        </a:ln>
      </a:spPr>
      <a:bodyPr wrap="none" rtlCol="0">
        <a:spAutoFit/>
      </a:bodyPr>
      <a:lstStyle>
        <a:defPPr>
          <a:buNone/>
          <a:defRPr sz="2000" dirty="0" smtClean="0">
            <a:solidFill>
              <a:srgbClr val="595959"/>
            </a:solidFill>
            <a:latin typeface="Calibri" pitchFamily="34" charset="0"/>
            <a:cs typeface="Calibri" pitchFamily="34" charset="0"/>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ank.potx" id="{FEDCE7DD-3BD7-4EA6-BB85-A6446AF9DAB9}" vid="{4FE88E52-A8B2-41B5-8E70-7DF9D18CC8D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1271</Words>
  <Application>Microsoft Office PowerPoint</Application>
  <PresentationFormat>Widescreen</PresentationFormat>
  <Paragraphs>169</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Courier New</vt:lpstr>
      <vt:lpstr>Geneva</vt:lpstr>
      <vt:lpstr>Lucida Grande</vt:lpstr>
      <vt:lpstr>Microsoft Sans Serif</vt:lpstr>
      <vt:lpstr>Wingdings</vt:lpstr>
      <vt:lpstr>Blank</vt:lpstr>
      <vt:lpstr>Society of Behavioral Sleep Medicine  6th Annual Scientific Conference 2024</vt:lpstr>
      <vt:lpstr>Conflict of Interest Disclosures for Speakers</vt:lpstr>
      <vt:lpstr>How Do Ethics Impact the Provision of Health Care?</vt:lpstr>
      <vt:lpstr>How Do Ethics Impact the Provision of Healthcare?</vt:lpstr>
      <vt:lpstr>Ethics and Health Care Providers</vt:lpstr>
      <vt:lpstr>Ethics and Core Principles</vt:lpstr>
      <vt:lpstr>Ethics and Core Principles (cont.)</vt:lpstr>
      <vt:lpstr>Ethics and the Provision of Mental Health Care</vt:lpstr>
      <vt:lpstr>Ethical Guidelines for Health Care Providers</vt:lpstr>
      <vt:lpstr>Ethical Guidelines for Health Care Providers (cont.)</vt:lpstr>
      <vt:lpstr>Ethics for the Provision of Mental Health Services</vt:lpstr>
      <vt:lpstr>Behavioral Sleep Medicine</vt:lpstr>
      <vt:lpstr>Key Legal Issues Which Impact the Provision of Behavioral Sleep Medicine</vt:lpstr>
      <vt:lpstr>Behavioral Sleep Medicine – Legal Issues</vt:lpstr>
      <vt:lpstr>Key Regulations Which Impact the Provision of Behavioral Sleep Medicine</vt:lpstr>
      <vt:lpstr>Key Legal Issues Which Impact the Provision of Behavioral Sleep Medicine</vt:lpstr>
      <vt:lpstr>Tips for Avoiding Legal Risk in Behavioral Sleep Medicine</vt:lpstr>
      <vt:lpstr>Tips for Avoiding Legal Risk in Behavioral Sleep Medicine (cont.)</vt:lpstr>
      <vt:lpstr>Jayme R. Matchinski (312) 499-1430 jmatchinski@ebglaw.com Linkedin.com/in/jaymematchinski</vt:lpstr>
    </vt:vector>
  </TitlesOfParts>
  <Manager/>
  <Company>DocsCorp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Kathryn Hansen</dc:creator>
  <dc:description>(c) DocsCorp 2018</dc:description>
  <cp:lastModifiedBy>KATHRYN HANSEN</cp:lastModifiedBy>
  <cp:revision>1</cp:revision>
  <dcterms:created xsi:type="dcterms:W3CDTF">2024-09-13T19:56:00Z</dcterms:created>
  <dcterms:modified xsi:type="dcterms:W3CDTF">2024-09-14T13:44:30Z</dcterms:modified>
</cp:coreProperties>
</file>